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338" r:id="rId19"/>
    <p:sldId id="285" r:id="rId20"/>
    <p:sldId id="283" r:id="rId21"/>
    <p:sldId id="286" r:id="rId22"/>
    <p:sldId id="289" r:id="rId23"/>
    <p:sldId id="257" r:id="rId24"/>
    <p:sldId id="258" r:id="rId25"/>
    <p:sldId id="291" r:id="rId26"/>
    <p:sldId id="339" r:id="rId27"/>
    <p:sldId id="307" r:id="rId28"/>
    <p:sldId id="340" r:id="rId29"/>
    <p:sldId id="304" r:id="rId30"/>
    <p:sldId id="315" r:id="rId31"/>
    <p:sldId id="306" r:id="rId32"/>
    <p:sldId id="333" r:id="rId33"/>
    <p:sldId id="337" r:id="rId34"/>
    <p:sldId id="284" r:id="rId35"/>
    <p:sldId id="342" r:id="rId36"/>
    <p:sldId id="341" r:id="rId37"/>
    <p:sldId id="3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082"/>
    <a:srgbClr val="CC6600"/>
    <a:srgbClr val="CCCCFF"/>
    <a:srgbClr val="FF9966"/>
    <a:srgbClr val="CC99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E9898B-C59B-4B1F-B7BF-55E88AB6E799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958916-3DCC-4679-AC1A-BDE5D34DA31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Bercirikan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intelektual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mahasiswa</a:t>
          </a:r>
          <a:endParaRPr lang="en-US" dirty="0">
            <a:solidFill>
              <a:schemeClr val="tx1"/>
            </a:solidFill>
          </a:endParaRPr>
        </a:p>
      </dgm:t>
    </dgm:pt>
    <dgm:pt modelId="{7191314A-B5DF-49F7-AD7B-95459F260BA2}" type="parTrans" cxnId="{7DEE46BF-4FFF-445B-9727-21A33A9FB42E}">
      <dgm:prSet/>
      <dgm:spPr/>
      <dgm:t>
        <a:bodyPr/>
        <a:lstStyle/>
        <a:p>
          <a:endParaRPr lang="en-US"/>
        </a:p>
      </dgm:t>
    </dgm:pt>
    <dgm:pt modelId="{10C67CD7-545F-4692-A6CF-E42E8D3CDBBB}" type="sibTrans" cxnId="{7DEE46BF-4FFF-445B-9727-21A33A9FB42E}">
      <dgm:prSet/>
      <dgm:spPr/>
      <dgm:t>
        <a:bodyPr/>
        <a:lstStyle/>
        <a:p>
          <a:endParaRPr lang="en-US"/>
        </a:p>
      </dgm:t>
    </dgm:pt>
    <dgm:pt modelId="{1B513720-5CFB-40A6-87AA-0909E964D8F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Memanfaatkan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limbah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bernilai</a:t>
          </a:r>
          <a:endParaRPr lang="en-US" dirty="0">
            <a:solidFill>
              <a:schemeClr val="tx1"/>
            </a:solidFill>
          </a:endParaRPr>
        </a:p>
      </dgm:t>
    </dgm:pt>
    <dgm:pt modelId="{856E5807-FF87-43F1-97DC-7F6B6FACEED0}" type="parTrans" cxnId="{8E253BE8-C531-485D-A03A-E8D481B40848}">
      <dgm:prSet/>
      <dgm:spPr/>
      <dgm:t>
        <a:bodyPr/>
        <a:lstStyle/>
        <a:p>
          <a:endParaRPr lang="en-US"/>
        </a:p>
      </dgm:t>
    </dgm:pt>
    <dgm:pt modelId="{07E47312-6E11-47C2-BC5E-E523D8699AD6}" type="sibTrans" cxnId="{8E253BE8-C531-485D-A03A-E8D481B40848}">
      <dgm:prSet/>
      <dgm:spPr/>
      <dgm:t>
        <a:bodyPr/>
        <a:lstStyle/>
        <a:p>
          <a:endParaRPr lang="en-US"/>
        </a:p>
      </dgm:t>
    </dgm:pt>
    <dgm:pt modelId="{CC40B89C-957C-4E5B-A626-D9DD83BC40C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Kearifan</a:t>
          </a:r>
          <a:r>
            <a:rPr lang="en-US" dirty="0" smtClean="0">
              <a:solidFill>
                <a:schemeClr val="tx1"/>
              </a:solidFill>
            </a:rPr>
            <a:t> local</a:t>
          </a:r>
          <a:endParaRPr lang="en-US" dirty="0">
            <a:solidFill>
              <a:schemeClr val="tx1"/>
            </a:solidFill>
          </a:endParaRPr>
        </a:p>
      </dgm:t>
    </dgm:pt>
    <dgm:pt modelId="{44CFDD7A-BD19-4CB9-A9A2-1739DFE8C4B3}" type="parTrans" cxnId="{ADD7263A-78D9-434A-A19D-7ACAFA44FAB2}">
      <dgm:prSet/>
      <dgm:spPr/>
      <dgm:t>
        <a:bodyPr/>
        <a:lstStyle/>
        <a:p>
          <a:endParaRPr lang="en-US"/>
        </a:p>
      </dgm:t>
    </dgm:pt>
    <dgm:pt modelId="{B1CC58E5-E04B-4863-956B-0FED84013FFD}" type="sibTrans" cxnId="{ADD7263A-78D9-434A-A19D-7ACAFA44FAB2}">
      <dgm:prSet/>
      <dgm:spPr/>
      <dgm:t>
        <a:bodyPr/>
        <a:lstStyle/>
        <a:p>
          <a:endParaRPr lang="en-US"/>
        </a:p>
      </dgm:t>
    </dgm:pt>
    <dgm:pt modelId="{430BFB08-AA13-4BFA-8293-02C6B867298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Berbasis</a:t>
          </a:r>
          <a:r>
            <a:rPr lang="en-US" dirty="0" smtClean="0">
              <a:solidFill>
                <a:schemeClr val="tx1"/>
              </a:solidFill>
            </a:rPr>
            <a:t> IT</a:t>
          </a:r>
          <a:endParaRPr lang="en-US" dirty="0">
            <a:solidFill>
              <a:schemeClr val="tx1"/>
            </a:solidFill>
          </a:endParaRPr>
        </a:p>
      </dgm:t>
    </dgm:pt>
    <dgm:pt modelId="{1A0D93CC-2617-4221-8D94-39D20491164C}" type="parTrans" cxnId="{ABE075F7-11BA-4084-B3FD-17768AEE9EBF}">
      <dgm:prSet/>
      <dgm:spPr/>
      <dgm:t>
        <a:bodyPr/>
        <a:lstStyle/>
        <a:p>
          <a:endParaRPr lang="en-US"/>
        </a:p>
      </dgm:t>
    </dgm:pt>
    <dgm:pt modelId="{46CFC061-8D1C-4381-88D4-DC5FBA5BB3B0}" type="sibTrans" cxnId="{ABE075F7-11BA-4084-B3FD-17768AEE9EBF}">
      <dgm:prSet/>
      <dgm:spPr/>
      <dgm:t>
        <a:bodyPr/>
        <a:lstStyle/>
        <a:p>
          <a:endParaRPr lang="en-US"/>
        </a:p>
      </dgm:t>
    </dgm:pt>
    <dgm:pt modelId="{28CEEE7C-4DE5-45D4-997A-00832C9C35C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Kondisi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Terkini</a:t>
          </a:r>
          <a:endParaRPr lang="en-US" dirty="0">
            <a:solidFill>
              <a:schemeClr val="tx1"/>
            </a:solidFill>
          </a:endParaRPr>
        </a:p>
      </dgm:t>
    </dgm:pt>
    <dgm:pt modelId="{6464E0E1-2CC5-42F9-8ADC-BB636D94503B}" type="parTrans" cxnId="{C64D1756-C5A2-4FDE-8171-C531AB198DB0}">
      <dgm:prSet/>
      <dgm:spPr/>
      <dgm:t>
        <a:bodyPr/>
        <a:lstStyle/>
        <a:p>
          <a:endParaRPr lang="en-US"/>
        </a:p>
      </dgm:t>
    </dgm:pt>
    <dgm:pt modelId="{B5B7BF70-7794-44A8-A6A9-36D6FB5ACEE8}" type="sibTrans" cxnId="{C64D1756-C5A2-4FDE-8171-C531AB198DB0}">
      <dgm:prSet/>
      <dgm:spPr/>
      <dgm:t>
        <a:bodyPr/>
        <a:lstStyle/>
        <a:p>
          <a:endParaRPr lang="en-US"/>
        </a:p>
      </dgm:t>
    </dgm:pt>
    <dgm:pt modelId="{F8D39B45-3819-4911-8594-A820D7590DF7}" type="pres">
      <dgm:prSet presAssocID="{47E9898B-C59B-4B1F-B7BF-55E88AB6E7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1B1624-A05F-433B-8520-6AB6E3460AE4}" type="pres">
      <dgm:prSet presAssocID="{47E9898B-C59B-4B1F-B7BF-55E88AB6E799}" presName="Name1" presStyleCnt="0"/>
      <dgm:spPr/>
    </dgm:pt>
    <dgm:pt modelId="{CD27A1EE-24AD-4E68-8ED8-7E4CDC770F01}" type="pres">
      <dgm:prSet presAssocID="{47E9898B-C59B-4B1F-B7BF-55E88AB6E799}" presName="cycle" presStyleCnt="0"/>
      <dgm:spPr/>
    </dgm:pt>
    <dgm:pt modelId="{00B88FB9-33A7-4B58-BA17-1142FFE2D4F4}" type="pres">
      <dgm:prSet presAssocID="{47E9898B-C59B-4B1F-B7BF-55E88AB6E799}" presName="srcNode" presStyleLbl="node1" presStyleIdx="0" presStyleCnt="5"/>
      <dgm:spPr/>
    </dgm:pt>
    <dgm:pt modelId="{AEC86110-F361-4B45-8909-4B3225604C33}" type="pres">
      <dgm:prSet presAssocID="{47E9898B-C59B-4B1F-B7BF-55E88AB6E799}" presName="conn" presStyleLbl="parChTrans1D2" presStyleIdx="0" presStyleCnt="1"/>
      <dgm:spPr/>
      <dgm:t>
        <a:bodyPr/>
        <a:lstStyle/>
        <a:p>
          <a:endParaRPr lang="en-US"/>
        </a:p>
      </dgm:t>
    </dgm:pt>
    <dgm:pt modelId="{BAF3E3E0-932D-4742-BCCE-C2522516EA53}" type="pres">
      <dgm:prSet presAssocID="{47E9898B-C59B-4B1F-B7BF-55E88AB6E799}" presName="extraNode" presStyleLbl="node1" presStyleIdx="0" presStyleCnt="5"/>
      <dgm:spPr/>
    </dgm:pt>
    <dgm:pt modelId="{0C4ED686-959F-4A32-A193-658041FAE394}" type="pres">
      <dgm:prSet presAssocID="{47E9898B-C59B-4B1F-B7BF-55E88AB6E799}" presName="dstNode" presStyleLbl="node1" presStyleIdx="0" presStyleCnt="5"/>
      <dgm:spPr/>
    </dgm:pt>
    <dgm:pt modelId="{B085E793-4081-4C50-A2F1-CF727D28652C}" type="pres">
      <dgm:prSet presAssocID="{17958916-3DCC-4679-AC1A-BDE5D34DA3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4C52-C95C-4522-92E7-AA1D724F0D3A}" type="pres">
      <dgm:prSet presAssocID="{17958916-3DCC-4679-AC1A-BDE5D34DA315}" presName="accent_1" presStyleCnt="0"/>
      <dgm:spPr/>
    </dgm:pt>
    <dgm:pt modelId="{F9B11B42-3CD6-473C-900F-B7A2857D5C13}" type="pres">
      <dgm:prSet presAssocID="{17958916-3DCC-4679-AC1A-BDE5D34DA315}" presName="accentRepeatNode" presStyleLbl="solidFgAcc1" presStyleIdx="0" presStyleCnt="5"/>
      <dgm:spPr/>
    </dgm:pt>
    <dgm:pt modelId="{B5769560-ABD8-4829-B05A-DA5CB0D91A55}" type="pres">
      <dgm:prSet presAssocID="{1B513720-5CFB-40A6-87AA-0909E964D8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2B9F-362B-497D-B60E-08CCE1AF7B5E}" type="pres">
      <dgm:prSet presAssocID="{1B513720-5CFB-40A6-87AA-0909E964D8FB}" presName="accent_2" presStyleCnt="0"/>
      <dgm:spPr/>
    </dgm:pt>
    <dgm:pt modelId="{893631AD-BE3A-435A-99AA-70C1ABACD392}" type="pres">
      <dgm:prSet presAssocID="{1B513720-5CFB-40A6-87AA-0909E964D8FB}" presName="accentRepeatNode" presStyleLbl="solidFgAcc1" presStyleIdx="1" presStyleCnt="5"/>
      <dgm:spPr/>
    </dgm:pt>
    <dgm:pt modelId="{08B7F43B-1350-4B45-A385-59B5B90A9654}" type="pres">
      <dgm:prSet presAssocID="{CC40B89C-957C-4E5B-A626-D9DD83BC40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68C9-2FEA-43C0-8F43-6ABBDCD65444}" type="pres">
      <dgm:prSet presAssocID="{CC40B89C-957C-4E5B-A626-D9DD83BC40C8}" presName="accent_3" presStyleCnt="0"/>
      <dgm:spPr/>
    </dgm:pt>
    <dgm:pt modelId="{325270B1-60D7-4CFB-A05B-04BC37B2AA21}" type="pres">
      <dgm:prSet presAssocID="{CC40B89C-957C-4E5B-A626-D9DD83BC40C8}" presName="accentRepeatNode" presStyleLbl="solidFgAcc1" presStyleIdx="2" presStyleCnt="5"/>
      <dgm:spPr/>
    </dgm:pt>
    <dgm:pt modelId="{203F22B5-4292-4D2B-B1E3-4342C8B22C14}" type="pres">
      <dgm:prSet presAssocID="{430BFB08-AA13-4BFA-8293-02C6B86729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BCB5F-2D65-454E-A3DF-54D8D023DB16}" type="pres">
      <dgm:prSet presAssocID="{430BFB08-AA13-4BFA-8293-02C6B867298C}" presName="accent_4" presStyleCnt="0"/>
      <dgm:spPr/>
    </dgm:pt>
    <dgm:pt modelId="{284601AC-9036-4014-8558-1B8DBE8CC049}" type="pres">
      <dgm:prSet presAssocID="{430BFB08-AA13-4BFA-8293-02C6B867298C}" presName="accentRepeatNode" presStyleLbl="solidFgAcc1" presStyleIdx="3" presStyleCnt="5"/>
      <dgm:spPr/>
    </dgm:pt>
    <dgm:pt modelId="{8912F779-8F36-43EE-982F-D1E8D37E9E92}" type="pres">
      <dgm:prSet presAssocID="{28CEEE7C-4DE5-45D4-997A-00832C9C35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FBD5A-AAB3-4CDD-8964-A95F9B3677D3}" type="pres">
      <dgm:prSet presAssocID="{28CEEE7C-4DE5-45D4-997A-00832C9C35CF}" presName="accent_5" presStyleCnt="0"/>
      <dgm:spPr/>
    </dgm:pt>
    <dgm:pt modelId="{172D818C-B9F1-4AA0-A52C-E2B68CD9F78F}" type="pres">
      <dgm:prSet presAssocID="{28CEEE7C-4DE5-45D4-997A-00832C9C35CF}" presName="accentRepeatNode" presStyleLbl="solidFgAcc1" presStyleIdx="4" presStyleCnt="5"/>
      <dgm:spPr/>
    </dgm:pt>
  </dgm:ptLst>
  <dgm:cxnLst>
    <dgm:cxn modelId="{7DEE46BF-4FFF-445B-9727-21A33A9FB42E}" srcId="{47E9898B-C59B-4B1F-B7BF-55E88AB6E799}" destId="{17958916-3DCC-4679-AC1A-BDE5D34DA315}" srcOrd="0" destOrd="0" parTransId="{7191314A-B5DF-49F7-AD7B-95459F260BA2}" sibTransId="{10C67CD7-545F-4692-A6CF-E42E8D3CDBBB}"/>
    <dgm:cxn modelId="{B5292CAD-0344-493C-A54A-B70A84C14FEC}" type="presOf" srcId="{10C67CD7-545F-4692-A6CF-E42E8D3CDBBB}" destId="{AEC86110-F361-4B45-8909-4B3225604C33}" srcOrd="0" destOrd="0" presId="urn:microsoft.com/office/officeart/2008/layout/VerticalCurvedList"/>
    <dgm:cxn modelId="{E1015422-F3B5-4186-8B27-970DD703F7F3}" type="presOf" srcId="{17958916-3DCC-4679-AC1A-BDE5D34DA315}" destId="{B085E793-4081-4C50-A2F1-CF727D28652C}" srcOrd="0" destOrd="0" presId="urn:microsoft.com/office/officeart/2008/layout/VerticalCurvedList"/>
    <dgm:cxn modelId="{C64D1756-C5A2-4FDE-8171-C531AB198DB0}" srcId="{47E9898B-C59B-4B1F-B7BF-55E88AB6E799}" destId="{28CEEE7C-4DE5-45D4-997A-00832C9C35CF}" srcOrd="4" destOrd="0" parTransId="{6464E0E1-2CC5-42F9-8ADC-BB636D94503B}" sibTransId="{B5B7BF70-7794-44A8-A6A9-36D6FB5ACEE8}"/>
    <dgm:cxn modelId="{ABE075F7-11BA-4084-B3FD-17768AEE9EBF}" srcId="{47E9898B-C59B-4B1F-B7BF-55E88AB6E799}" destId="{430BFB08-AA13-4BFA-8293-02C6B867298C}" srcOrd="3" destOrd="0" parTransId="{1A0D93CC-2617-4221-8D94-39D20491164C}" sibTransId="{46CFC061-8D1C-4381-88D4-DC5FBA5BB3B0}"/>
    <dgm:cxn modelId="{ADD7263A-78D9-434A-A19D-7ACAFA44FAB2}" srcId="{47E9898B-C59B-4B1F-B7BF-55E88AB6E799}" destId="{CC40B89C-957C-4E5B-A626-D9DD83BC40C8}" srcOrd="2" destOrd="0" parTransId="{44CFDD7A-BD19-4CB9-A9A2-1739DFE8C4B3}" sibTransId="{B1CC58E5-E04B-4863-956B-0FED84013FFD}"/>
    <dgm:cxn modelId="{5BCACBD7-9591-4D45-98A4-FF042BFC588A}" type="presOf" srcId="{28CEEE7C-4DE5-45D4-997A-00832C9C35CF}" destId="{8912F779-8F36-43EE-982F-D1E8D37E9E92}" srcOrd="0" destOrd="0" presId="urn:microsoft.com/office/officeart/2008/layout/VerticalCurvedList"/>
    <dgm:cxn modelId="{F9195364-02C5-4F49-A309-1B2357A09C9B}" type="presOf" srcId="{1B513720-5CFB-40A6-87AA-0909E964D8FB}" destId="{B5769560-ABD8-4829-B05A-DA5CB0D91A55}" srcOrd="0" destOrd="0" presId="urn:microsoft.com/office/officeart/2008/layout/VerticalCurvedList"/>
    <dgm:cxn modelId="{8E253BE8-C531-485D-A03A-E8D481B40848}" srcId="{47E9898B-C59B-4B1F-B7BF-55E88AB6E799}" destId="{1B513720-5CFB-40A6-87AA-0909E964D8FB}" srcOrd="1" destOrd="0" parTransId="{856E5807-FF87-43F1-97DC-7F6B6FACEED0}" sibTransId="{07E47312-6E11-47C2-BC5E-E523D8699AD6}"/>
    <dgm:cxn modelId="{7E405E18-D0DD-4D72-8859-FD7AE5D3E6B9}" type="presOf" srcId="{430BFB08-AA13-4BFA-8293-02C6B867298C}" destId="{203F22B5-4292-4D2B-B1E3-4342C8B22C14}" srcOrd="0" destOrd="0" presId="urn:microsoft.com/office/officeart/2008/layout/VerticalCurvedList"/>
    <dgm:cxn modelId="{D026EF04-94E3-43A5-B8B6-35BEA5293CF0}" type="presOf" srcId="{47E9898B-C59B-4B1F-B7BF-55E88AB6E799}" destId="{F8D39B45-3819-4911-8594-A820D7590DF7}" srcOrd="0" destOrd="0" presId="urn:microsoft.com/office/officeart/2008/layout/VerticalCurvedList"/>
    <dgm:cxn modelId="{68C85317-CA18-4977-B04A-39DEB6D42157}" type="presOf" srcId="{CC40B89C-957C-4E5B-A626-D9DD83BC40C8}" destId="{08B7F43B-1350-4B45-A385-59B5B90A9654}" srcOrd="0" destOrd="0" presId="urn:microsoft.com/office/officeart/2008/layout/VerticalCurvedList"/>
    <dgm:cxn modelId="{A81658CE-BC11-4A40-A90F-8B6391BE1A2F}" type="presParOf" srcId="{F8D39B45-3819-4911-8594-A820D7590DF7}" destId="{4D1B1624-A05F-433B-8520-6AB6E3460AE4}" srcOrd="0" destOrd="0" presId="urn:microsoft.com/office/officeart/2008/layout/VerticalCurvedList"/>
    <dgm:cxn modelId="{348D531C-5732-4109-8C66-23D331793916}" type="presParOf" srcId="{4D1B1624-A05F-433B-8520-6AB6E3460AE4}" destId="{CD27A1EE-24AD-4E68-8ED8-7E4CDC770F01}" srcOrd="0" destOrd="0" presId="urn:microsoft.com/office/officeart/2008/layout/VerticalCurvedList"/>
    <dgm:cxn modelId="{7182E927-C573-4C45-A19F-1291C2284CC9}" type="presParOf" srcId="{CD27A1EE-24AD-4E68-8ED8-7E4CDC770F01}" destId="{00B88FB9-33A7-4B58-BA17-1142FFE2D4F4}" srcOrd="0" destOrd="0" presId="urn:microsoft.com/office/officeart/2008/layout/VerticalCurvedList"/>
    <dgm:cxn modelId="{A779A80A-9ABC-42E7-8FD0-7FAFDCA86EB7}" type="presParOf" srcId="{CD27A1EE-24AD-4E68-8ED8-7E4CDC770F01}" destId="{AEC86110-F361-4B45-8909-4B3225604C33}" srcOrd="1" destOrd="0" presId="urn:microsoft.com/office/officeart/2008/layout/VerticalCurvedList"/>
    <dgm:cxn modelId="{5F8392CE-BA11-46EE-987C-E99F4A92CB06}" type="presParOf" srcId="{CD27A1EE-24AD-4E68-8ED8-7E4CDC770F01}" destId="{BAF3E3E0-932D-4742-BCCE-C2522516EA53}" srcOrd="2" destOrd="0" presId="urn:microsoft.com/office/officeart/2008/layout/VerticalCurvedList"/>
    <dgm:cxn modelId="{616207B5-CDE9-4932-B9E2-CC7DCE5DF75F}" type="presParOf" srcId="{CD27A1EE-24AD-4E68-8ED8-7E4CDC770F01}" destId="{0C4ED686-959F-4A32-A193-658041FAE394}" srcOrd="3" destOrd="0" presId="urn:microsoft.com/office/officeart/2008/layout/VerticalCurvedList"/>
    <dgm:cxn modelId="{D2B9D51B-812D-40FA-A4B0-2423DD9FA509}" type="presParOf" srcId="{4D1B1624-A05F-433B-8520-6AB6E3460AE4}" destId="{B085E793-4081-4C50-A2F1-CF727D28652C}" srcOrd="1" destOrd="0" presId="urn:microsoft.com/office/officeart/2008/layout/VerticalCurvedList"/>
    <dgm:cxn modelId="{103C3CA7-151D-4CAA-90BB-C8137C909FB3}" type="presParOf" srcId="{4D1B1624-A05F-433B-8520-6AB6E3460AE4}" destId="{07BC4C52-C95C-4522-92E7-AA1D724F0D3A}" srcOrd="2" destOrd="0" presId="urn:microsoft.com/office/officeart/2008/layout/VerticalCurvedList"/>
    <dgm:cxn modelId="{36A60B23-B229-444A-90EC-A7D721DF4CF9}" type="presParOf" srcId="{07BC4C52-C95C-4522-92E7-AA1D724F0D3A}" destId="{F9B11B42-3CD6-473C-900F-B7A2857D5C13}" srcOrd="0" destOrd="0" presId="urn:microsoft.com/office/officeart/2008/layout/VerticalCurvedList"/>
    <dgm:cxn modelId="{B2437C19-AEB8-4821-ADA2-1E77E5FED901}" type="presParOf" srcId="{4D1B1624-A05F-433B-8520-6AB6E3460AE4}" destId="{B5769560-ABD8-4829-B05A-DA5CB0D91A55}" srcOrd="3" destOrd="0" presId="urn:microsoft.com/office/officeart/2008/layout/VerticalCurvedList"/>
    <dgm:cxn modelId="{4EBA0CB5-9078-4AC5-A130-F6662A5A2C13}" type="presParOf" srcId="{4D1B1624-A05F-433B-8520-6AB6E3460AE4}" destId="{57872B9F-362B-497D-B60E-08CCE1AF7B5E}" srcOrd="4" destOrd="0" presId="urn:microsoft.com/office/officeart/2008/layout/VerticalCurvedList"/>
    <dgm:cxn modelId="{D3D38152-273A-45E3-A7A9-BE4ACA74F9B7}" type="presParOf" srcId="{57872B9F-362B-497D-B60E-08CCE1AF7B5E}" destId="{893631AD-BE3A-435A-99AA-70C1ABACD392}" srcOrd="0" destOrd="0" presId="urn:microsoft.com/office/officeart/2008/layout/VerticalCurvedList"/>
    <dgm:cxn modelId="{8AED0435-1905-461E-8735-BBB1F55F033C}" type="presParOf" srcId="{4D1B1624-A05F-433B-8520-6AB6E3460AE4}" destId="{08B7F43B-1350-4B45-A385-59B5B90A9654}" srcOrd="5" destOrd="0" presId="urn:microsoft.com/office/officeart/2008/layout/VerticalCurvedList"/>
    <dgm:cxn modelId="{26F15D7D-CE71-4193-93B0-6B4453BC9D6F}" type="presParOf" srcId="{4D1B1624-A05F-433B-8520-6AB6E3460AE4}" destId="{8F8368C9-2FEA-43C0-8F43-6ABBDCD65444}" srcOrd="6" destOrd="0" presId="urn:microsoft.com/office/officeart/2008/layout/VerticalCurvedList"/>
    <dgm:cxn modelId="{C7AE0BE8-177F-47B4-94C8-E940A1DB1B13}" type="presParOf" srcId="{8F8368C9-2FEA-43C0-8F43-6ABBDCD65444}" destId="{325270B1-60D7-4CFB-A05B-04BC37B2AA21}" srcOrd="0" destOrd="0" presId="urn:microsoft.com/office/officeart/2008/layout/VerticalCurvedList"/>
    <dgm:cxn modelId="{C17B5A0E-AD3E-4FD4-B6A0-8AB2C75CAEAF}" type="presParOf" srcId="{4D1B1624-A05F-433B-8520-6AB6E3460AE4}" destId="{203F22B5-4292-4D2B-B1E3-4342C8B22C14}" srcOrd="7" destOrd="0" presId="urn:microsoft.com/office/officeart/2008/layout/VerticalCurvedList"/>
    <dgm:cxn modelId="{BA6E3CA1-C05E-434F-8B67-893B075AE39D}" type="presParOf" srcId="{4D1B1624-A05F-433B-8520-6AB6E3460AE4}" destId="{461BCB5F-2D65-454E-A3DF-54D8D023DB16}" srcOrd="8" destOrd="0" presId="urn:microsoft.com/office/officeart/2008/layout/VerticalCurvedList"/>
    <dgm:cxn modelId="{17C5AA3C-6B7A-4D36-8343-FD882044FC2A}" type="presParOf" srcId="{461BCB5F-2D65-454E-A3DF-54D8D023DB16}" destId="{284601AC-9036-4014-8558-1B8DBE8CC049}" srcOrd="0" destOrd="0" presId="urn:microsoft.com/office/officeart/2008/layout/VerticalCurvedList"/>
    <dgm:cxn modelId="{45DF6558-1DFE-4E7E-AB20-D4C025537FA6}" type="presParOf" srcId="{4D1B1624-A05F-433B-8520-6AB6E3460AE4}" destId="{8912F779-8F36-43EE-982F-D1E8D37E9E92}" srcOrd="9" destOrd="0" presId="urn:microsoft.com/office/officeart/2008/layout/VerticalCurvedList"/>
    <dgm:cxn modelId="{07EAF7B0-0BDB-4777-BF2D-B82AB012DE40}" type="presParOf" srcId="{4D1B1624-A05F-433B-8520-6AB6E3460AE4}" destId="{428FBD5A-AAB3-4CDD-8964-A95F9B3677D3}" srcOrd="10" destOrd="0" presId="urn:microsoft.com/office/officeart/2008/layout/VerticalCurvedList"/>
    <dgm:cxn modelId="{EA70B4A7-CDE8-4118-8AA0-225AA8874A62}" type="presParOf" srcId="{428FBD5A-AAB3-4CDD-8964-A95F9B3677D3}" destId="{172D818C-B9F1-4AA0-A52C-E2B68CD9F7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E9898B-C59B-4B1F-B7BF-55E88AB6E799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958916-3DCC-4679-AC1A-BDE5D34DA31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Bercirikan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intelektual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mahasiswa</a:t>
          </a:r>
          <a:endParaRPr lang="en-US" dirty="0">
            <a:solidFill>
              <a:schemeClr val="tx1"/>
            </a:solidFill>
          </a:endParaRPr>
        </a:p>
      </dgm:t>
    </dgm:pt>
    <dgm:pt modelId="{7191314A-B5DF-49F7-AD7B-95459F260BA2}" type="parTrans" cxnId="{7DEE46BF-4FFF-445B-9727-21A33A9FB42E}">
      <dgm:prSet/>
      <dgm:spPr/>
      <dgm:t>
        <a:bodyPr/>
        <a:lstStyle/>
        <a:p>
          <a:endParaRPr lang="en-US"/>
        </a:p>
      </dgm:t>
    </dgm:pt>
    <dgm:pt modelId="{10C67CD7-545F-4692-A6CF-E42E8D3CDBBB}" type="sibTrans" cxnId="{7DEE46BF-4FFF-445B-9727-21A33A9FB42E}">
      <dgm:prSet/>
      <dgm:spPr/>
      <dgm:t>
        <a:bodyPr/>
        <a:lstStyle/>
        <a:p>
          <a:endParaRPr lang="en-US"/>
        </a:p>
      </dgm:t>
    </dgm:pt>
    <dgm:pt modelId="{1B513720-5CFB-40A6-87AA-0909E964D8F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Memanfaatkan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limbah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bernilai</a:t>
          </a:r>
          <a:endParaRPr lang="en-US" dirty="0">
            <a:solidFill>
              <a:schemeClr val="tx1"/>
            </a:solidFill>
          </a:endParaRPr>
        </a:p>
      </dgm:t>
    </dgm:pt>
    <dgm:pt modelId="{856E5807-FF87-43F1-97DC-7F6B6FACEED0}" type="parTrans" cxnId="{8E253BE8-C531-485D-A03A-E8D481B40848}">
      <dgm:prSet/>
      <dgm:spPr/>
      <dgm:t>
        <a:bodyPr/>
        <a:lstStyle/>
        <a:p>
          <a:endParaRPr lang="en-US"/>
        </a:p>
      </dgm:t>
    </dgm:pt>
    <dgm:pt modelId="{07E47312-6E11-47C2-BC5E-E523D8699AD6}" type="sibTrans" cxnId="{8E253BE8-C531-485D-A03A-E8D481B40848}">
      <dgm:prSet/>
      <dgm:spPr/>
      <dgm:t>
        <a:bodyPr/>
        <a:lstStyle/>
        <a:p>
          <a:endParaRPr lang="en-US"/>
        </a:p>
      </dgm:t>
    </dgm:pt>
    <dgm:pt modelId="{CC40B89C-957C-4E5B-A626-D9DD83BC40C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Kearifan</a:t>
          </a:r>
          <a:r>
            <a:rPr lang="en-US" dirty="0" smtClean="0">
              <a:solidFill>
                <a:schemeClr val="tx1"/>
              </a:solidFill>
            </a:rPr>
            <a:t> local</a:t>
          </a:r>
          <a:endParaRPr lang="en-US" dirty="0">
            <a:solidFill>
              <a:schemeClr val="tx1"/>
            </a:solidFill>
          </a:endParaRPr>
        </a:p>
      </dgm:t>
    </dgm:pt>
    <dgm:pt modelId="{44CFDD7A-BD19-4CB9-A9A2-1739DFE8C4B3}" type="parTrans" cxnId="{ADD7263A-78D9-434A-A19D-7ACAFA44FAB2}">
      <dgm:prSet/>
      <dgm:spPr/>
      <dgm:t>
        <a:bodyPr/>
        <a:lstStyle/>
        <a:p>
          <a:endParaRPr lang="en-US"/>
        </a:p>
      </dgm:t>
    </dgm:pt>
    <dgm:pt modelId="{B1CC58E5-E04B-4863-956B-0FED84013FFD}" type="sibTrans" cxnId="{ADD7263A-78D9-434A-A19D-7ACAFA44FAB2}">
      <dgm:prSet/>
      <dgm:spPr/>
      <dgm:t>
        <a:bodyPr/>
        <a:lstStyle/>
        <a:p>
          <a:endParaRPr lang="en-US"/>
        </a:p>
      </dgm:t>
    </dgm:pt>
    <dgm:pt modelId="{430BFB08-AA13-4BFA-8293-02C6B867298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Berbasis</a:t>
          </a:r>
          <a:r>
            <a:rPr lang="en-US" dirty="0" smtClean="0">
              <a:solidFill>
                <a:schemeClr val="tx1"/>
              </a:solidFill>
            </a:rPr>
            <a:t> IT</a:t>
          </a:r>
          <a:endParaRPr lang="en-US" dirty="0">
            <a:solidFill>
              <a:schemeClr val="tx1"/>
            </a:solidFill>
          </a:endParaRPr>
        </a:p>
      </dgm:t>
    </dgm:pt>
    <dgm:pt modelId="{1A0D93CC-2617-4221-8D94-39D20491164C}" type="parTrans" cxnId="{ABE075F7-11BA-4084-B3FD-17768AEE9EBF}">
      <dgm:prSet/>
      <dgm:spPr/>
      <dgm:t>
        <a:bodyPr/>
        <a:lstStyle/>
        <a:p>
          <a:endParaRPr lang="en-US"/>
        </a:p>
      </dgm:t>
    </dgm:pt>
    <dgm:pt modelId="{46CFC061-8D1C-4381-88D4-DC5FBA5BB3B0}" type="sibTrans" cxnId="{ABE075F7-11BA-4084-B3FD-17768AEE9EBF}">
      <dgm:prSet/>
      <dgm:spPr/>
      <dgm:t>
        <a:bodyPr/>
        <a:lstStyle/>
        <a:p>
          <a:endParaRPr lang="en-US"/>
        </a:p>
      </dgm:t>
    </dgm:pt>
    <dgm:pt modelId="{28CEEE7C-4DE5-45D4-997A-00832C9C35C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Kondisi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Terkini</a:t>
          </a:r>
          <a:endParaRPr lang="en-US" dirty="0">
            <a:solidFill>
              <a:schemeClr val="tx1"/>
            </a:solidFill>
          </a:endParaRPr>
        </a:p>
      </dgm:t>
    </dgm:pt>
    <dgm:pt modelId="{6464E0E1-2CC5-42F9-8ADC-BB636D94503B}" type="parTrans" cxnId="{C64D1756-C5A2-4FDE-8171-C531AB198DB0}">
      <dgm:prSet/>
      <dgm:spPr/>
      <dgm:t>
        <a:bodyPr/>
        <a:lstStyle/>
        <a:p>
          <a:endParaRPr lang="en-US"/>
        </a:p>
      </dgm:t>
    </dgm:pt>
    <dgm:pt modelId="{B5B7BF70-7794-44A8-A6A9-36D6FB5ACEE8}" type="sibTrans" cxnId="{C64D1756-C5A2-4FDE-8171-C531AB198DB0}">
      <dgm:prSet/>
      <dgm:spPr/>
      <dgm:t>
        <a:bodyPr/>
        <a:lstStyle/>
        <a:p>
          <a:endParaRPr lang="en-US"/>
        </a:p>
      </dgm:t>
    </dgm:pt>
    <dgm:pt modelId="{F8D39B45-3819-4911-8594-A820D7590DF7}" type="pres">
      <dgm:prSet presAssocID="{47E9898B-C59B-4B1F-B7BF-55E88AB6E7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1B1624-A05F-433B-8520-6AB6E3460AE4}" type="pres">
      <dgm:prSet presAssocID="{47E9898B-C59B-4B1F-B7BF-55E88AB6E799}" presName="Name1" presStyleCnt="0"/>
      <dgm:spPr/>
    </dgm:pt>
    <dgm:pt modelId="{CD27A1EE-24AD-4E68-8ED8-7E4CDC770F01}" type="pres">
      <dgm:prSet presAssocID="{47E9898B-C59B-4B1F-B7BF-55E88AB6E799}" presName="cycle" presStyleCnt="0"/>
      <dgm:spPr/>
    </dgm:pt>
    <dgm:pt modelId="{00B88FB9-33A7-4B58-BA17-1142FFE2D4F4}" type="pres">
      <dgm:prSet presAssocID="{47E9898B-C59B-4B1F-B7BF-55E88AB6E799}" presName="srcNode" presStyleLbl="node1" presStyleIdx="0" presStyleCnt="5"/>
      <dgm:spPr/>
    </dgm:pt>
    <dgm:pt modelId="{AEC86110-F361-4B45-8909-4B3225604C33}" type="pres">
      <dgm:prSet presAssocID="{47E9898B-C59B-4B1F-B7BF-55E88AB6E799}" presName="conn" presStyleLbl="parChTrans1D2" presStyleIdx="0" presStyleCnt="1"/>
      <dgm:spPr/>
      <dgm:t>
        <a:bodyPr/>
        <a:lstStyle/>
        <a:p>
          <a:endParaRPr lang="en-US"/>
        </a:p>
      </dgm:t>
    </dgm:pt>
    <dgm:pt modelId="{BAF3E3E0-932D-4742-BCCE-C2522516EA53}" type="pres">
      <dgm:prSet presAssocID="{47E9898B-C59B-4B1F-B7BF-55E88AB6E799}" presName="extraNode" presStyleLbl="node1" presStyleIdx="0" presStyleCnt="5"/>
      <dgm:spPr/>
    </dgm:pt>
    <dgm:pt modelId="{0C4ED686-959F-4A32-A193-658041FAE394}" type="pres">
      <dgm:prSet presAssocID="{47E9898B-C59B-4B1F-B7BF-55E88AB6E799}" presName="dstNode" presStyleLbl="node1" presStyleIdx="0" presStyleCnt="5"/>
      <dgm:spPr/>
    </dgm:pt>
    <dgm:pt modelId="{B085E793-4081-4C50-A2F1-CF727D28652C}" type="pres">
      <dgm:prSet presAssocID="{17958916-3DCC-4679-AC1A-BDE5D34DA3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4C52-C95C-4522-92E7-AA1D724F0D3A}" type="pres">
      <dgm:prSet presAssocID="{17958916-3DCC-4679-AC1A-BDE5D34DA315}" presName="accent_1" presStyleCnt="0"/>
      <dgm:spPr/>
    </dgm:pt>
    <dgm:pt modelId="{F9B11B42-3CD6-473C-900F-B7A2857D5C13}" type="pres">
      <dgm:prSet presAssocID="{17958916-3DCC-4679-AC1A-BDE5D34DA315}" presName="accentRepeatNode" presStyleLbl="solidFgAcc1" presStyleIdx="0" presStyleCnt="5"/>
      <dgm:spPr/>
    </dgm:pt>
    <dgm:pt modelId="{B5769560-ABD8-4829-B05A-DA5CB0D91A55}" type="pres">
      <dgm:prSet presAssocID="{1B513720-5CFB-40A6-87AA-0909E964D8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2B9F-362B-497D-B60E-08CCE1AF7B5E}" type="pres">
      <dgm:prSet presAssocID="{1B513720-5CFB-40A6-87AA-0909E964D8FB}" presName="accent_2" presStyleCnt="0"/>
      <dgm:spPr/>
    </dgm:pt>
    <dgm:pt modelId="{893631AD-BE3A-435A-99AA-70C1ABACD392}" type="pres">
      <dgm:prSet presAssocID="{1B513720-5CFB-40A6-87AA-0909E964D8FB}" presName="accentRepeatNode" presStyleLbl="solidFgAcc1" presStyleIdx="1" presStyleCnt="5"/>
      <dgm:spPr/>
    </dgm:pt>
    <dgm:pt modelId="{08B7F43B-1350-4B45-A385-59B5B90A9654}" type="pres">
      <dgm:prSet presAssocID="{CC40B89C-957C-4E5B-A626-D9DD83BC40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68C9-2FEA-43C0-8F43-6ABBDCD65444}" type="pres">
      <dgm:prSet presAssocID="{CC40B89C-957C-4E5B-A626-D9DD83BC40C8}" presName="accent_3" presStyleCnt="0"/>
      <dgm:spPr/>
    </dgm:pt>
    <dgm:pt modelId="{325270B1-60D7-4CFB-A05B-04BC37B2AA21}" type="pres">
      <dgm:prSet presAssocID="{CC40B89C-957C-4E5B-A626-D9DD83BC40C8}" presName="accentRepeatNode" presStyleLbl="solidFgAcc1" presStyleIdx="2" presStyleCnt="5"/>
      <dgm:spPr/>
    </dgm:pt>
    <dgm:pt modelId="{203F22B5-4292-4D2B-B1E3-4342C8B22C14}" type="pres">
      <dgm:prSet presAssocID="{430BFB08-AA13-4BFA-8293-02C6B86729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BCB5F-2D65-454E-A3DF-54D8D023DB16}" type="pres">
      <dgm:prSet presAssocID="{430BFB08-AA13-4BFA-8293-02C6B867298C}" presName="accent_4" presStyleCnt="0"/>
      <dgm:spPr/>
    </dgm:pt>
    <dgm:pt modelId="{284601AC-9036-4014-8558-1B8DBE8CC049}" type="pres">
      <dgm:prSet presAssocID="{430BFB08-AA13-4BFA-8293-02C6B867298C}" presName="accentRepeatNode" presStyleLbl="solidFgAcc1" presStyleIdx="3" presStyleCnt="5"/>
      <dgm:spPr/>
    </dgm:pt>
    <dgm:pt modelId="{8912F779-8F36-43EE-982F-D1E8D37E9E92}" type="pres">
      <dgm:prSet presAssocID="{28CEEE7C-4DE5-45D4-997A-00832C9C35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FBD5A-AAB3-4CDD-8964-A95F9B3677D3}" type="pres">
      <dgm:prSet presAssocID="{28CEEE7C-4DE5-45D4-997A-00832C9C35CF}" presName="accent_5" presStyleCnt="0"/>
      <dgm:spPr/>
    </dgm:pt>
    <dgm:pt modelId="{172D818C-B9F1-4AA0-A52C-E2B68CD9F78F}" type="pres">
      <dgm:prSet presAssocID="{28CEEE7C-4DE5-45D4-997A-00832C9C35CF}" presName="accentRepeatNode" presStyleLbl="solidFgAcc1" presStyleIdx="4" presStyleCnt="5"/>
      <dgm:spPr/>
    </dgm:pt>
  </dgm:ptLst>
  <dgm:cxnLst>
    <dgm:cxn modelId="{ABE075F7-11BA-4084-B3FD-17768AEE9EBF}" srcId="{47E9898B-C59B-4B1F-B7BF-55E88AB6E799}" destId="{430BFB08-AA13-4BFA-8293-02C6B867298C}" srcOrd="3" destOrd="0" parTransId="{1A0D93CC-2617-4221-8D94-39D20491164C}" sibTransId="{46CFC061-8D1C-4381-88D4-DC5FBA5BB3B0}"/>
    <dgm:cxn modelId="{7DEE46BF-4FFF-445B-9727-21A33A9FB42E}" srcId="{47E9898B-C59B-4B1F-B7BF-55E88AB6E799}" destId="{17958916-3DCC-4679-AC1A-BDE5D34DA315}" srcOrd="0" destOrd="0" parTransId="{7191314A-B5DF-49F7-AD7B-95459F260BA2}" sibTransId="{10C67CD7-545F-4692-A6CF-E42E8D3CDBBB}"/>
    <dgm:cxn modelId="{96847977-A0EA-4304-B896-F17F898BDA14}" type="presOf" srcId="{10C67CD7-545F-4692-A6CF-E42E8D3CDBBB}" destId="{AEC86110-F361-4B45-8909-4B3225604C33}" srcOrd="0" destOrd="0" presId="urn:microsoft.com/office/officeart/2008/layout/VerticalCurvedList"/>
    <dgm:cxn modelId="{E53F14DF-34F2-4663-937C-B971287C1E69}" type="presOf" srcId="{1B513720-5CFB-40A6-87AA-0909E964D8FB}" destId="{B5769560-ABD8-4829-B05A-DA5CB0D91A55}" srcOrd="0" destOrd="0" presId="urn:microsoft.com/office/officeart/2008/layout/VerticalCurvedList"/>
    <dgm:cxn modelId="{09D74CEE-3585-4B1C-A8FF-3ADAD9E4C6CC}" type="presOf" srcId="{17958916-3DCC-4679-AC1A-BDE5D34DA315}" destId="{B085E793-4081-4C50-A2F1-CF727D28652C}" srcOrd="0" destOrd="0" presId="urn:microsoft.com/office/officeart/2008/layout/VerticalCurvedList"/>
    <dgm:cxn modelId="{ADD7263A-78D9-434A-A19D-7ACAFA44FAB2}" srcId="{47E9898B-C59B-4B1F-B7BF-55E88AB6E799}" destId="{CC40B89C-957C-4E5B-A626-D9DD83BC40C8}" srcOrd="2" destOrd="0" parTransId="{44CFDD7A-BD19-4CB9-A9A2-1739DFE8C4B3}" sibTransId="{B1CC58E5-E04B-4863-956B-0FED84013FFD}"/>
    <dgm:cxn modelId="{8E253BE8-C531-485D-A03A-E8D481B40848}" srcId="{47E9898B-C59B-4B1F-B7BF-55E88AB6E799}" destId="{1B513720-5CFB-40A6-87AA-0909E964D8FB}" srcOrd="1" destOrd="0" parTransId="{856E5807-FF87-43F1-97DC-7F6B6FACEED0}" sibTransId="{07E47312-6E11-47C2-BC5E-E523D8699AD6}"/>
    <dgm:cxn modelId="{D215CFE4-E25C-4B60-92C7-E536CBC41579}" type="presOf" srcId="{CC40B89C-957C-4E5B-A626-D9DD83BC40C8}" destId="{08B7F43B-1350-4B45-A385-59B5B90A9654}" srcOrd="0" destOrd="0" presId="urn:microsoft.com/office/officeart/2008/layout/VerticalCurvedList"/>
    <dgm:cxn modelId="{C855DACB-DE52-4FCC-8231-E82319617161}" type="presOf" srcId="{430BFB08-AA13-4BFA-8293-02C6B867298C}" destId="{203F22B5-4292-4D2B-B1E3-4342C8B22C14}" srcOrd="0" destOrd="0" presId="urn:microsoft.com/office/officeart/2008/layout/VerticalCurvedList"/>
    <dgm:cxn modelId="{E622308A-F952-4151-A86F-9238D6A9FF33}" type="presOf" srcId="{47E9898B-C59B-4B1F-B7BF-55E88AB6E799}" destId="{F8D39B45-3819-4911-8594-A820D7590DF7}" srcOrd="0" destOrd="0" presId="urn:microsoft.com/office/officeart/2008/layout/VerticalCurvedList"/>
    <dgm:cxn modelId="{41A0E471-8631-4253-BDCB-913D86C6DB44}" type="presOf" srcId="{28CEEE7C-4DE5-45D4-997A-00832C9C35CF}" destId="{8912F779-8F36-43EE-982F-D1E8D37E9E92}" srcOrd="0" destOrd="0" presId="urn:microsoft.com/office/officeart/2008/layout/VerticalCurvedList"/>
    <dgm:cxn modelId="{C64D1756-C5A2-4FDE-8171-C531AB198DB0}" srcId="{47E9898B-C59B-4B1F-B7BF-55E88AB6E799}" destId="{28CEEE7C-4DE5-45D4-997A-00832C9C35CF}" srcOrd="4" destOrd="0" parTransId="{6464E0E1-2CC5-42F9-8ADC-BB636D94503B}" sibTransId="{B5B7BF70-7794-44A8-A6A9-36D6FB5ACEE8}"/>
    <dgm:cxn modelId="{76B7A938-57A5-4B85-8099-0C815577D39E}" type="presParOf" srcId="{F8D39B45-3819-4911-8594-A820D7590DF7}" destId="{4D1B1624-A05F-433B-8520-6AB6E3460AE4}" srcOrd="0" destOrd="0" presId="urn:microsoft.com/office/officeart/2008/layout/VerticalCurvedList"/>
    <dgm:cxn modelId="{2C438099-4EC2-4464-8273-EDFBBDAD348F}" type="presParOf" srcId="{4D1B1624-A05F-433B-8520-6AB6E3460AE4}" destId="{CD27A1EE-24AD-4E68-8ED8-7E4CDC770F01}" srcOrd="0" destOrd="0" presId="urn:microsoft.com/office/officeart/2008/layout/VerticalCurvedList"/>
    <dgm:cxn modelId="{8F972BC5-04C8-4F26-8607-C3E02A5A2743}" type="presParOf" srcId="{CD27A1EE-24AD-4E68-8ED8-7E4CDC770F01}" destId="{00B88FB9-33A7-4B58-BA17-1142FFE2D4F4}" srcOrd="0" destOrd="0" presId="urn:microsoft.com/office/officeart/2008/layout/VerticalCurvedList"/>
    <dgm:cxn modelId="{DFF9A9C5-B6A3-4BC0-B9E0-97FE29AAAEE7}" type="presParOf" srcId="{CD27A1EE-24AD-4E68-8ED8-7E4CDC770F01}" destId="{AEC86110-F361-4B45-8909-4B3225604C33}" srcOrd="1" destOrd="0" presId="urn:microsoft.com/office/officeart/2008/layout/VerticalCurvedList"/>
    <dgm:cxn modelId="{4FC2241B-C5A5-4ACA-84AD-2C957CFA1D8A}" type="presParOf" srcId="{CD27A1EE-24AD-4E68-8ED8-7E4CDC770F01}" destId="{BAF3E3E0-932D-4742-BCCE-C2522516EA53}" srcOrd="2" destOrd="0" presId="urn:microsoft.com/office/officeart/2008/layout/VerticalCurvedList"/>
    <dgm:cxn modelId="{4D9B1C8B-7546-4D44-8492-E22FEC1A2F04}" type="presParOf" srcId="{CD27A1EE-24AD-4E68-8ED8-7E4CDC770F01}" destId="{0C4ED686-959F-4A32-A193-658041FAE394}" srcOrd="3" destOrd="0" presId="urn:microsoft.com/office/officeart/2008/layout/VerticalCurvedList"/>
    <dgm:cxn modelId="{373DBE54-5114-4850-ACDE-ABD4B387B4AF}" type="presParOf" srcId="{4D1B1624-A05F-433B-8520-6AB6E3460AE4}" destId="{B085E793-4081-4C50-A2F1-CF727D28652C}" srcOrd="1" destOrd="0" presId="urn:microsoft.com/office/officeart/2008/layout/VerticalCurvedList"/>
    <dgm:cxn modelId="{2B0650F5-DDAA-40FA-8B62-CAD5A719E102}" type="presParOf" srcId="{4D1B1624-A05F-433B-8520-6AB6E3460AE4}" destId="{07BC4C52-C95C-4522-92E7-AA1D724F0D3A}" srcOrd="2" destOrd="0" presId="urn:microsoft.com/office/officeart/2008/layout/VerticalCurvedList"/>
    <dgm:cxn modelId="{26F0C772-9C90-4A7E-B9CD-F0362772378D}" type="presParOf" srcId="{07BC4C52-C95C-4522-92E7-AA1D724F0D3A}" destId="{F9B11B42-3CD6-473C-900F-B7A2857D5C13}" srcOrd="0" destOrd="0" presId="urn:microsoft.com/office/officeart/2008/layout/VerticalCurvedList"/>
    <dgm:cxn modelId="{93FC5147-19F0-4F1D-8B2A-C343339EF229}" type="presParOf" srcId="{4D1B1624-A05F-433B-8520-6AB6E3460AE4}" destId="{B5769560-ABD8-4829-B05A-DA5CB0D91A55}" srcOrd="3" destOrd="0" presId="urn:microsoft.com/office/officeart/2008/layout/VerticalCurvedList"/>
    <dgm:cxn modelId="{BDFD8168-FABA-46D0-88FD-6CCF649A02B3}" type="presParOf" srcId="{4D1B1624-A05F-433B-8520-6AB6E3460AE4}" destId="{57872B9F-362B-497D-B60E-08CCE1AF7B5E}" srcOrd="4" destOrd="0" presId="urn:microsoft.com/office/officeart/2008/layout/VerticalCurvedList"/>
    <dgm:cxn modelId="{0CD48A22-08C4-4605-A89D-C2FE4C203D32}" type="presParOf" srcId="{57872B9F-362B-497D-B60E-08CCE1AF7B5E}" destId="{893631AD-BE3A-435A-99AA-70C1ABACD392}" srcOrd="0" destOrd="0" presId="urn:microsoft.com/office/officeart/2008/layout/VerticalCurvedList"/>
    <dgm:cxn modelId="{BF8EAC91-AF5C-4D24-A198-4B85B0AD247D}" type="presParOf" srcId="{4D1B1624-A05F-433B-8520-6AB6E3460AE4}" destId="{08B7F43B-1350-4B45-A385-59B5B90A9654}" srcOrd="5" destOrd="0" presId="urn:microsoft.com/office/officeart/2008/layout/VerticalCurvedList"/>
    <dgm:cxn modelId="{E94B7077-2C2F-46A6-BDFF-CCCD374A80B4}" type="presParOf" srcId="{4D1B1624-A05F-433B-8520-6AB6E3460AE4}" destId="{8F8368C9-2FEA-43C0-8F43-6ABBDCD65444}" srcOrd="6" destOrd="0" presId="urn:microsoft.com/office/officeart/2008/layout/VerticalCurvedList"/>
    <dgm:cxn modelId="{35D09AD3-E9F5-456A-BC10-1A0D263C7E88}" type="presParOf" srcId="{8F8368C9-2FEA-43C0-8F43-6ABBDCD65444}" destId="{325270B1-60D7-4CFB-A05B-04BC37B2AA21}" srcOrd="0" destOrd="0" presId="urn:microsoft.com/office/officeart/2008/layout/VerticalCurvedList"/>
    <dgm:cxn modelId="{D906DED2-E23F-47F8-99D5-5BDB96DBD0C7}" type="presParOf" srcId="{4D1B1624-A05F-433B-8520-6AB6E3460AE4}" destId="{203F22B5-4292-4D2B-B1E3-4342C8B22C14}" srcOrd="7" destOrd="0" presId="urn:microsoft.com/office/officeart/2008/layout/VerticalCurvedList"/>
    <dgm:cxn modelId="{8B1B109A-48D3-4AD2-AA44-0E0A07A7837A}" type="presParOf" srcId="{4D1B1624-A05F-433B-8520-6AB6E3460AE4}" destId="{461BCB5F-2D65-454E-A3DF-54D8D023DB16}" srcOrd="8" destOrd="0" presId="urn:microsoft.com/office/officeart/2008/layout/VerticalCurvedList"/>
    <dgm:cxn modelId="{956BB5C1-43B5-4006-B7E3-11F8CDDDD89E}" type="presParOf" srcId="{461BCB5F-2D65-454E-A3DF-54D8D023DB16}" destId="{284601AC-9036-4014-8558-1B8DBE8CC049}" srcOrd="0" destOrd="0" presId="urn:microsoft.com/office/officeart/2008/layout/VerticalCurvedList"/>
    <dgm:cxn modelId="{26B98B78-26A8-4938-901F-2C6D175878FB}" type="presParOf" srcId="{4D1B1624-A05F-433B-8520-6AB6E3460AE4}" destId="{8912F779-8F36-43EE-982F-D1E8D37E9E92}" srcOrd="9" destOrd="0" presId="urn:microsoft.com/office/officeart/2008/layout/VerticalCurvedList"/>
    <dgm:cxn modelId="{80836105-165A-42A6-9000-93BB5A1D9C51}" type="presParOf" srcId="{4D1B1624-A05F-433B-8520-6AB6E3460AE4}" destId="{428FBD5A-AAB3-4CDD-8964-A95F9B3677D3}" srcOrd="10" destOrd="0" presId="urn:microsoft.com/office/officeart/2008/layout/VerticalCurvedList"/>
    <dgm:cxn modelId="{B7538F1E-1096-440E-9EB5-55D99BE81AA4}" type="presParOf" srcId="{428FBD5A-AAB3-4CDD-8964-A95F9B3677D3}" destId="{172D818C-B9F1-4AA0-A52C-E2B68CD9F7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E9898B-C59B-4B1F-B7BF-55E88AB6E799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958916-3DCC-4679-AC1A-BDE5D34DA31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Bercirikan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intelektual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mahasiswa</a:t>
          </a:r>
          <a:endParaRPr lang="en-US" dirty="0">
            <a:solidFill>
              <a:schemeClr val="tx1"/>
            </a:solidFill>
          </a:endParaRPr>
        </a:p>
      </dgm:t>
    </dgm:pt>
    <dgm:pt modelId="{7191314A-B5DF-49F7-AD7B-95459F260BA2}" type="parTrans" cxnId="{7DEE46BF-4FFF-445B-9727-21A33A9FB42E}">
      <dgm:prSet/>
      <dgm:spPr/>
      <dgm:t>
        <a:bodyPr/>
        <a:lstStyle/>
        <a:p>
          <a:endParaRPr lang="en-US"/>
        </a:p>
      </dgm:t>
    </dgm:pt>
    <dgm:pt modelId="{10C67CD7-545F-4692-A6CF-E42E8D3CDBBB}" type="sibTrans" cxnId="{7DEE46BF-4FFF-445B-9727-21A33A9FB42E}">
      <dgm:prSet/>
      <dgm:spPr/>
      <dgm:t>
        <a:bodyPr/>
        <a:lstStyle/>
        <a:p>
          <a:endParaRPr lang="en-US"/>
        </a:p>
      </dgm:t>
    </dgm:pt>
    <dgm:pt modelId="{1B513720-5CFB-40A6-87AA-0909E964D8F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Memanfaatkan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limbah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bernilai</a:t>
          </a:r>
          <a:endParaRPr lang="en-US" dirty="0">
            <a:solidFill>
              <a:schemeClr val="tx1"/>
            </a:solidFill>
          </a:endParaRPr>
        </a:p>
      </dgm:t>
    </dgm:pt>
    <dgm:pt modelId="{856E5807-FF87-43F1-97DC-7F6B6FACEED0}" type="parTrans" cxnId="{8E253BE8-C531-485D-A03A-E8D481B40848}">
      <dgm:prSet/>
      <dgm:spPr/>
      <dgm:t>
        <a:bodyPr/>
        <a:lstStyle/>
        <a:p>
          <a:endParaRPr lang="en-US"/>
        </a:p>
      </dgm:t>
    </dgm:pt>
    <dgm:pt modelId="{07E47312-6E11-47C2-BC5E-E523D8699AD6}" type="sibTrans" cxnId="{8E253BE8-C531-485D-A03A-E8D481B40848}">
      <dgm:prSet/>
      <dgm:spPr/>
      <dgm:t>
        <a:bodyPr/>
        <a:lstStyle/>
        <a:p>
          <a:endParaRPr lang="en-US"/>
        </a:p>
      </dgm:t>
    </dgm:pt>
    <dgm:pt modelId="{CC40B89C-957C-4E5B-A626-D9DD83BC40C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Kearifan</a:t>
          </a:r>
          <a:r>
            <a:rPr lang="en-US" dirty="0" smtClean="0">
              <a:solidFill>
                <a:schemeClr val="tx1"/>
              </a:solidFill>
            </a:rPr>
            <a:t> local</a:t>
          </a:r>
          <a:endParaRPr lang="en-US" dirty="0">
            <a:solidFill>
              <a:schemeClr val="tx1"/>
            </a:solidFill>
          </a:endParaRPr>
        </a:p>
      </dgm:t>
    </dgm:pt>
    <dgm:pt modelId="{44CFDD7A-BD19-4CB9-A9A2-1739DFE8C4B3}" type="parTrans" cxnId="{ADD7263A-78D9-434A-A19D-7ACAFA44FAB2}">
      <dgm:prSet/>
      <dgm:spPr/>
      <dgm:t>
        <a:bodyPr/>
        <a:lstStyle/>
        <a:p>
          <a:endParaRPr lang="en-US"/>
        </a:p>
      </dgm:t>
    </dgm:pt>
    <dgm:pt modelId="{B1CC58E5-E04B-4863-956B-0FED84013FFD}" type="sibTrans" cxnId="{ADD7263A-78D9-434A-A19D-7ACAFA44FAB2}">
      <dgm:prSet/>
      <dgm:spPr/>
      <dgm:t>
        <a:bodyPr/>
        <a:lstStyle/>
        <a:p>
          <a:endParaRPr lang="en-US"/>
        </a:p>
      </dgm:t>
    </dgm:pt>
    <dgm:pt modelId="{430BFB08-AA13-4BFA-8293-02C6B867298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Berbasis</a:t>
          </a:r>
          <a:r>
            <a:rPr lang="en-US" dirty="0" smtClean="0">
              <a:solidFill>
                <a:schemeClr val="tx1"/>
              </a:solidFill>
            </a:rPr>
            <a:t> IT</a:t>
          </a:r>
          <a:endParaRPr lang="en-US" dirty="0">
            <a:solidFill>
              <a:schemeClr val="tx1"/>
            </a:solidFill>
          </a:endParaRPr>
        </a:p>
      </dgm:t>
    </dgm:pt>
    <dgm:pt modelId="{1A0D93CC-2617-4221-8D94-39D20491164C}" type="parTrans" cxnId="{ABE075F7-11BA-4084-B3FD-17768AEE9EBF}">
      <dgm:prSet/>
      <dgm:spPr/>
      <dgm:t>
        <a:bodyPr/>
        <a:lstStyle/>
        <a:p>
          <a:endParaRPr lang="en-US"/>
        </a:p>
      </dgm:t>
    </dgm:pt>
    <dgm:pt modelId="{46CFC061-8D1C-4381-88D4-DC5FBA5BB3B0}" type="sibTrans" cxnId="{ABE075F7-11BA-4084-B3FD-17768AEE9EBF}">
      <dgm:prSet/>
      <dgm:spPr/>
      <dgm:t>
        <a:bodyPr/>
        <a:lstStyle/>
        <a:p>
          <a:endParaRPr lang="en-US"/>
        </a:p>
      </dgm:t>
    </dgm:pt>
    <dgm:pt modelId="{28CEEE7C-4DE5-45D4-997A-00832C9C35C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Kondisi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Terkini</a:t>
          </a:r>
          <a:endParaRPr lang="en-US" dirty="0">
            <a:solidFill>
              <a:schemeClr val="tx1"/>
            </a:solidFill>
          </a:endParaRPr>
        </a:p>
      </dgm:t>
    </dgm:pt>
    <dgm:pt modelId="{6464E0E1-2CC5-42F9-8ADC-BB636D94503B}" type="parTrans" cxnId="{C64D1756-C5A2-4FDE-8171-C531AB198DB0}">
      <dgm:prSet/>
      <dgm:spPr/>
      <dgm:t>
        <a:bodyPr/>
        <a:lstStyle/>
        <a:p>
          <a:endParaRPr lang="en-US"/>
        </a:p>
      </dgm:t>
    </dgm:pt>
    <dgm:pt modelId="{B5B7BF70-7794-44A8-A6A9-36D6FB5ACEE8}" type="sibTrans" cxnId="{C64D1756-C5A2-4FDE-8171-C531AB198DB0}">
      <dgm:prSet/>
      <dgm:spPr/>
      <dgm:t>
        <a:bodyPr/>
        <a:lstStyle/>
        <a:p>
          <a:endParaRPr lang="en-US"/>
        </a:p>
      </dgm:t>
    </dgm:pt>
    <dgm:pt modelId="{F8D39B45-3819-4911-8594-A820D7590DF7}" type="pres">
      <dgm:prSet presAssocID="{47E9898B-C59B-4B1F-B7BF-55E88AB6E7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1B1624-A05F-433B-8520-6AB6E3460AE4}" type="pres">
      <dgm:prSet presAssocID="{47E9898B-C59B-4B1F-B7BF-55E88AB6E799}" presName="Name1" presStyleCnt="0"/>
      <dgm:spPr/>
    </dgm:pt>
    <dgm:pt modelId="{CD27A1EE-24AD-4E68-8ED8-7E4CDC770F01}" type="pres">
      <dgm:prSet presAssocID="{47E9898B-C59B-4B1F-B7BF-55E88AB6E799}" presName="cycle" presStyleCnt="0"/>
      <dgm:spPr/>
    </dgm:pt>
    <dgm:pt modelId="{00B88FB9-33A7-4B58-BA17-1142FFE2D4F4}" type="pres">
      <dgm:prSet presAssocID="{47E9898B-C59B-4B1F-B7BF-55E88AB6E799}" presName="srcNode" presStyleLbl="node1" presStyleIdx="0" presStyleCnt="5"/>
      <dgm:spPr/>
    </dgm:pt>
    <dgm:pt modelId="{AEC86110-F361-4B45-8909-4B3225604C33}" type="pres">
      <dgm:prSet presAssocID="{47E9898B-C59B-4B1F-B7BF-55E88AB6E799}" presName="conn" presStyleLbl="parChTrans1D2" presStyleIdx="0" presStyleCnt="1"/>
      <dgm:spPr/>
      <dgm:t>
        <a:bodyPr/>
        <a:lstStyle/>
        <a:p>
          <a:endParaRPr lang="en-US"/>
        </a:p>
      </dgm:t>
    </dgm:pt>
    <dgm:pt modelId="{BAF3E3E0-932D-4742-BCCE-C2522516EA53}" type="pres">
      <dgm:prSet presAssocID="{47E9898B-C59B-4B1F-B7BF-55E88AB6E799}" presName="extraNode" presStyleLbl="node1" presStyleIdx="0" presStyleCnt="5"/>
      <dgm:spPr/>
    </dgm:pt>
    <dgm:pt modelId="{0C4ED686-959F-4A32-A193-658041FAE394}" type="pres">
      <dgm:prSet presAssocID="{47E9898B-C59B-4B1F-B7BF-55E88AB6E799}" presName="dstNode" presStyleLbl="node1" presStyleIdx="0" presStyleCnt="5"/>
      <dgm:spPr/>
    </dgm:pt>
    <dgm:pt modelId="{B085E793-4081-4C50-A2F1-CF727D28652C}" type="pres">
      <dgm:prSet presAssocID="{17958916-3DCC-4679-AC1A-BDE5D34DA3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4C52-C95C-4522-92E7-AA1D724F0D3A}" type="pres">
      <dgm:prSet presAssocID="{17958916-3DCC-4679-AC1A-BDE5D34DA315}" presName="accent_1" presStyleCnt="0"/>
      <dgm:spPr/>
    </dgm:pt>
    <dgm:pt modelId="{F9B11B42-3CD6-473C-900F-B7A2857D5C13}" type="pres">
      <dgm:prSet presAssocID="{17958916-3DCC-4679-AC1A-BDE5D34DA315}" presName="accentRepeatNode" presStyleLbl="solidFgAcc1" presStyleIdx="0" presStyleCnt="5"/>
      <dgm:spPr/>
    </dgm:pt>
    <dgm:pt modelId="{B5769560-ABD8-4829-B05A-DA5CB0D91A55}" type="pres">
      <dgm:prSet presAssocID="{1B513720-5CFB-40A6-87AA-0909E964D8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2B9F-362B-497D-B60E-08CCE1AF7B5E}" type="pres">
      <dgm:prSet presAssocID="{1B513720-5CFB-40A6-87AA-0909E964D8FB}" presName="accent_2" presStyleCnt="0"/>
      <dgm:spPr/>
    </dgm:pt>
    <dgm:pt modelId="{893631AD-BE3A-435A-99AA-70C1ABACD392}" type="pres">
      <dgm:prSet presAssocID="{1B513720-5CFB-40A6-87AA-0909E964D8FB}" presName="accentRepeatNode" presStyleLbl="solidFgAcc1" presStyleIdx="1" presStyleCnt="5"/>
      <dgm:spPr/>
    </dgm:pt>
    <dgm:pt modelId="{08B7F43B-1350-4B45-A385-59B5B90A9654}" type="pres">
      <dgm:prSet presAssocID="{CC40B89C-957C-4E5B-A626-D9DD83BC40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68C9-2FEA-43C0-8F43-6ABBDCD65444}" type="pres">
      <dgm:prSet presAssocID="{CC40B89C-957C-4E5B-A626-D9DD83BC40C8}" presName="accent_3" presStyleCnt="0"/>
      <dgm:spPr/>
    </dgm:pt>
    <dgm:pt modelId="{325270B1-60D7-4CFB-A05B-04BC37B2AA21}" type="pres">
      <dgm:prSet presAssocID="{CC40B89C-957C-4E5B-A626-D9DD83BC40C8}" presName="accentRepeatNode" presStyleLbl="solidFgAcc1" presStyleIdx="2" presStyleCnt="5"/>
      <dgm:spPr/>
    </dgm:pt>
    <dgm:pt modelId="{203F22B5-4292-4D2B-B1E3-4342C8B22C14}" type="pres">
      <dgm:prSet presAssocID="{430BFB08-AA13-4BFA-8293-02C6B86729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BCB5F-2D65-454E-A3DF-54D8D023DB16}" type="pres">
      <dgm:prSet presAssocID="{430BFB08-AA13-4BFA-8293-02C6B867298C}" presName="accent_4" presStyleCnt="0"/>
      <dgm:spPr/>
    </dgm:pt>
    <dgm:pt modelId="{284601AC-9036-4014-8558-1B8DBE8CC049}" type="pres">
      <dgm:prSet presAssocID="{430BFB08-AA13-4BFA-8293-02C6B867298C}" presName="accentRepeatNode" presStyleLbl="solidFgAcc1" presStyleIdx="3" presStyleCnt="5"/>
      <dgm:spPr/>
    </dgm:pt>
    <dgm:pt modelId="{8912F779-8F36-43EE-982F-D1E8D37E9E92}" type="pres">
      <dgm:prSet presAssocID="{28CEEE7C-4DE5-45D4-997A-00832C9C35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FBD5A-AAB3-4CDD-8964-A95F9B3677D3}" type="pres">
      <dgm:prSet presAssocID="{28CEEE7C-4DE5-45D4-997A-00832C9C35CF}" presName="accent_5" presStyleCnt="0"/>
      <dgm:spPr/>
    </dgm:pt>
    <dgm:pt modelId="{172D818C-B9F1-4AA0-A52C-E2B68CD9F78F}" type="pres">
      <dgm:prSet presAssocID="{28CEEE7C-4DE5-45D4-997A-00832C9C35CF}" presName="accentRepeatNode" presStyleLbl="solidFgAcc1" presStyleIdx="4" presStyleCnt="5"/>
      <dgm:spPr/>
    </dgm:pt>
  </dgm:ptLst>
  <dgm:cxnLst>
    <dgm:cxn modelId="{3BD45924-0950-4EFD-B645-3635F7BE7850}" type="presOf" srcId="{430BFB08-AA13-4BFA-8293-02C6B867298C}" destId="{203F22B5-4292-4D2B-B1E3-4342C8B22C14}" srcOrd="0" destOrd="0" presId="urn:microsoft.com/office/officeart/2008/layout/VerticalCurvedList"/>
    <dgm:cxn modelId="{ABE075F7-11BA-4084-B3FD-17768AEE9EBF}" srcId="{47E9898B-C59B-4B1F-B7BF-55E88AB6E799}" destId="{430BFB08-AA13-4BFA-8293-02C6B867298C}" srcOrd="3" destOrd="0" parTransId="{1A0D93CC-2617-4221-8D94-39D20491164C}" sibTransId="{46CFC061-8D1C-4381-88D4-DC5FBA5BB3B0}"/>
    <dgm:cxn modelId="{7DEE46BF-4FFF-445B-9727-21A33A9FB42E}" srcId="{47E9898B-C59B-4B1F-B7BF-55E88AB6E799}" destId="{17958916-3DCC-4679-AC1A-BDE5D34DA315}" srcOrd="0" destOrd="0" parTransId="{7191314A-B5DF-49F7-AD7B-95459F260BA2}" sibTransId="{10C67CD7-545F-4692-A6CF-E42E8D3CDBBB}"/>
    <dgm:cxn modelId="{2CB246E6-A04B-4284-9DF4-E058506103D2}" type="presOf" srcId="{1B513720-5CFB-40A6-87AA-0909E964D8FB}" destId="{B5769560-ABD8-4829-B05A-DA5CB0D91A55}" srcOrd="0" destOrd="0" presId="urn:microsoft.com/office/officeart/2008/layout/VerticalCurvedList"/>
    <dgm:cxn modelId="{44C6E74B-A45C-4031-911E-840E5D5FA503}" type="presOf" srcId="{CC40B89C-957C-4E5B-A626-D9DD83BC40C8}" destId="{08B7F43B-1350-4B45-A385-59B5B90A9654}" srcOrd="0" destOrd="0" presId="urn:microsoft.com/office/officeart/2008/layout/VerticalCurvedList"/>
    <dgm:cxn modelId="{2DA4A772-9F6B-4498-A527-6E15ECA9759E}" type="presOf" srcId="{17958916-3DCC-4679-AC1A-BDE5D34DA315}" destId="{B085E793-4081-4C50-A2F1-CF727D28652C}" srcOrd="0" destOrd="0" presId="urn:microsoft.com/office/officeart/2008/layout/VerticalCurvedList"/>
    <dgm:cxn modelId="{50B5064A-3B97-48C6-9D65-B538875E3511}" type="presOf" srcId="{28CEEE7C-4DE5-45D4-997A-00832C9C35CF}" destId="{8912F779-8F36-43EE-982F-D1E8D37E9E92}" srcOrd="0" destOrd="0" presId="urn:microsoft.com/office/officeart/2008/layout/VerticalCurvedList"/>
    <dgm:cxn modelId="{27FDE5E4-11AD-4118-830D-DB3F550BB3BF}" type="presOf" srcId="{47E9898B-C59B-4B1F-B7BF-55E88AB6E799}" destId="{F8D39B45-3819-4911-8594-A820D7590DF7}" srcOrd="0" destOrd="0" presId="urn:microsoft.com/office/officeart/2008/layout/VerticalCurvedList"/>
    <dgm:cxn modelId="{ADD7263A-78D9-434A-A19D-7ACAFA44FAB2}" srcId="{47E9898B-C59B-4B1F-B7BF-55E88AB6E799}" destId="{CC40B89C-957C-4E5B-A626-D9DD83BC40C8}" srcOrd="2" destOrd="0" parTransId="{44CFDD7A-BD19-4CB9-A9A2-1739DFE8C4B3}" sibTransId="{B1CC58E5-E04B-4863-956B-0FED84013FFD}"/>
    <dgm:cxn modelId="{8E253BE8-C531-485D-A03A-E8D481B40848}" srcId="{47E9898B-C59B-4B1F-B7BF-55E88AB6E799}" destId="{1B513720-5CFB-40A6-87AA-0909E964D8FB}" srcOrd="1" destOrd="0" parTransId="{856E5807-FF87-43F1-97DC-7F6B6FACEED0}" sibTransId="{07E47312-6E11-47C2-BC5E-E523D8699AD6}"/>
    <dgm:cxn modelId="{984D3CDE-C06C-4B07-A1F4-E3F66CE1C876}" type="presOf" srcId="{10C67CD7-545F-4692-A6CF-E42E8D3CDBBB}" destId="{AEC86110-F361-4B45-8909-4B3225604C33}" srcOrd="0" destOrd="0" presId="urn:microsoft.com/office/officeart/2008/layout/VerticalCurvedList"/>
    <dgm:cxn modelId="{C64D1756-C5A2-4FDE-8171-C531AB198DB0}" srcId="{47E9898B-C59B-4B1F-B7BF-55E88AB6E799}" destId="{28CEEE7C-4DE5-45D4-997A-00832C9C35CF}" srcOrd="4" destOrd="0" parTransId="{6464E0E1-2CC5-42F9-8ADC-BB636D94503B}" sibTransId="{B5B7BF70-7794-44A8-A6A9-36D6FB5ACEE8}"/>
    <dgm:cxn modelId="{1A85BC10-10BF-4A4C-8794-915340308297}" type="presParOf" srcId="{F8D39B45-3819-4911-8594-A820D7590DF7}" destId="{4D1B1624-A05F-433B-8520-6AB6E3460AE4}" srcOrd="0" destOrd="0" presId="urn:microsoft.com/office/officeart/2008/layout/VerticalCurvedList"/>
    <dgm:cxn modelId="{04775F73-EF50-4747-B556-C247E7C79FCC}" type="presParOf" srcId="{4D1B1624-A05F-433B-8520-6AB6E3460AE4}" destId="{CD27A1EE-24AD-4E68-8ED8-7E4CDC770F01}" srcOrd="0" destOrd="0" presId="urn:microsoft.com/office/officeart/2008/layout/VerticalCurvedList"/>
    <dgm:cxn modelId="{83813053-A1C2-4352-8091-DE725A66EF13}" type="presParOf" srcId="{CD27A1EE-24AD-4E68-8ED8-7E4CDC770F01}" destId="{00B88FB9-33A7-4B58-BA17-1142FFE2D4F4}" srcOrd="0" destOrd="0" presId="urn:microsoft.com/office/officeart/2008/layout/VerticalCurvedList"/>
    <dgm:cxn modelId="{7717863E-88B4-44C9-AD82-631DBC98B83D}" type="presParOf" srcId="{CD27A1EE-24AD-4E68-8ED8-7E4CDC770F01}" destId="{AEC86110-F361-4B45-8909-4B3225604C33}" srcOrd="1" destOrd="0" presId="urn:microsoft.com/office/officeart/2008/layout/VerticalCurvedList"/>
    <dgm:cxn modelId="{ED03A382-3E12-43E4-A6DF-4CB6632B68CD}" type="presParOf" srcId="{CD27A1EE-24AD-4E68-8ED8-7E4CDC770F01}" destId="{BAF3E3E0-932D-4742-BCCE-C2522516EA53}" srcOrd="2" destOrd="0" presId="urn:microsoft.com/office/officeart/2008/layout/VerticalCurvedList"/>
    <dgm:cxn modelId="{9386C5E8-BE1F-409D-B506-F07A24C9E588}" type="presParOf" srcId="{CD27A1EE-24AD-4E68-8ED8-7E4CDC770F01}" destId="{0C4ED686-959F-4A32-A193-658041FAE394}" srcOrd="3" destOrd="0" presId="urn:microsoft.com/office/officeart/2008/layout/VerticalCurvedList"/>
    <dgm:cxn modelId="{C7F7E0E6-7CB6-4B00-B63E-F4DB8CB54E39}" type="presParOf" srcId="{4D1B1624-A05F-433B-8520-6AB6E3460AE4}" destId="{B085E793-4081-4C50-A2F1-CF727D28652C}" srcOrd="1" destOrd="0" presId="urn:microsoft.com/office/officeart/2008/layout/VerticalCurvedList"/>
    <dgm:cxn modelId="{72B7B1A2-885C-4147-8DE4-4FE85577D824}" type="presParOf" srcId="{4D1B1624-A05F-433B-8520-6AB6E3460AE4}" destId="{07BC4C52-C95C-4522-92E7-AA1D724F0D3A}" srcOrd="2" destOrd="0" presId="urn:microsoft.com/office/officeart/2008/layout/VerticalCurvedList"/>
    <dgm:cxn modelId="{DC48F7A6-CE41-4DFA-89DC-5077B09094C1}" type="presParOf" srcId="{07BC4C52-C95C-4522-92E7-AA1D724F0D3A}" destId="{F9B11B42-3CD6-473C-900F-B7A2857D5C13}" srcOrd="0" destOrd="0" presId="urn:microsoft.com/office/officeart/2008/layout/VerticalCurvedList"/>
    <dgm:cxn modelId="{9860F00A-EACF-4145-AC36-ADC583A592CA}" type="presParOf" srcId="{4D1B1624-A05F-433B-8520-6AB6E3460AE4}" destId="{B5769560-ABD8-4829-B05A-DA5CB0D91A55}" srcOrd="3" destOrd="0" presId="urn:microsoft.com/office/officeart/2008/layout/VerticalCurvedList"/>
    <dgm:cxn modelId="{F7AF63BA-52AE-4257-9DAD-1424FC0B5AB6}" type="presParOf" srcId="{4D1B1624-A05F-433B-8520-6AB6E3460AE4}" destId="{57872B9F-362B-497D-B60E-08CCE1AF7B5E}" srcOrd="4" destOrd="0" presId="urn:microsoft.com/office/officeart/2008/layout/VerticalCurvedList"/>
    <dgm:cxn modelId="{EDFBAD7B-4E41-40AF-B8E9-9015FAF88227}" type="presParOf" srcId="{57872B9F-362B-497D-B60E-08CCE1AF7B5E}" destId="{893631AD-BE3A-435A-99AA-70C1ABACD392}" srcOrd="0" destOrd="0" presId="urn:microsoft.com/office/officeart/2008/layout/VerticalCurvedList"/>
    <dgm:cxn modelId="{E5836A8B-49E8-4ED5-A54C-0BFB59801D21}" type="presParOf" srcId="{4D1B1624-A05F-433B-8520-6AB6E3460AE4}" destId="{08B7F43B-1350-4B45-A385-59B5B90A9654}" srcOrd="5" destOrd="0" presId="urn:microsoft.com/office/officeart/2008/layout/VerticalCurvedList"/>
    <dgm:cxn modelId="{29F11A78-C088-4962-A387-17FA60A78656}" type="presParOf" srcId="{4D1B1624-A05F-433B-8520-6AB6E3460AE4}" destId="{8F8368C9-2FEA-43C0-8F43-6ABBDCD65444}" srcOrd="6" destOrd="0" presId="urn:microsoft.com/office/officeart/2008/layout/VerticalCurvedList"/>
    <dgm:cxn modelId="{D7507592-7B9D-4C7F-8921-889CECB96F6D}" type="presParOf" srcId="{8F8368C9-2FEA-43C0-8F43-6ABBDCD65444}" destId="{325270B1-60D7-4CFB-A05B-04BC37B2AA21}" srcOrd="0" destOrd="0" presId="urn:microsoft.com/office/officeart/2008/layout/VerticalCurvedList"/>
    <dgm:cxn modelId="{4379214A-071E-4D08-B91B-52F811FB7B21}" type="presParOf" srcId="{4D1B1624-A05F-433B-8520-6AB6E3460AE4}" destId="{203F22B5-4292-4D2B-B1E3-4342C8B22C14}" srcOrd="7" destOrd="0" presId="urn:microsoft.com/office/officeart/2008/layout/VerticalCurvedList"/>
    <dgm:cxn modelId="{46B3E6D8-4045-4337-86A5-F7F5893901C7}" type="presParOf" srcId="{4D1B1624-A05F-433B-8520-6AB6E3460AE4}" destId="{461BCB5F-2D65-454E-A3DF-54D8D023DB16}" srcOrd="8" destOrd="0" presId="urn:microsoft.com/office/officeart/2008/layout/VerticalCurvedList"/>
    <dgm:cxn modelId="{61E931EE-6474-4E87-8580-831B5EAE294C}" type="presParOf" srcId="{461BCB5F-2D65-454E-A3DF-54D8D023DB16}" destId="{284601AC-9036-4014-8558-1B8DBE8CC049}" srcOrd="0" destOrd="0" presId="urn:microsoft.com/office/officeart/2008/layout/VerticalCurvedList"/>
    <dgm:cxn modelId="{6E4150B9-8877-4D56-A6D9-6F47194F3952}" type="presParOf" srcId="{4D1B1624-A05F-433B-8520-6AB6E3460AE4}" destId="{8912F779-8F36-43EE-982F-D1E8D37E9E92}" srcOrd="9" destOrd="0" presId="urn:microsoft.com/office/officeart/2008/layout/VerticalCurvedList"/>
    <dgm:cxn modelId="{CB6CEBEB-78D0-4CF3-A28D-FBE976031BCC}" type="presParOf" srcId="{4D1B1624-A05F-433B-8520-6AB6E3460AE4}" destId="{428FBD5A-AAB3-4CDD-8964-A95F9B3677D3}" srcOrd="10" destOrd="0" presId="urn:microsoft.com/office/officeart/2008/layout/VerticalCurvedList"/>
    <dgm:cxn modelId="{6848D124-3AEE-4EEE-A038-94B2C9CF6138}" type="presParOf" srcId="{428FBD5A-AAB3-4CDD-8964-A95F9B3677D3}" destId="{172D818C-B9F1-4AA0-A52C-E2B68CD9F7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E9898B-C59B-4B1F-B7BF-55E88AB6E799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958916-3DCC-4679-AC1A-BDE5D34DA31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Bercirikan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intelektual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mahasiswa</a:t>
          </a:r>
          <a:endParaRPr lang="en-US" dirty="0">
            <a:solidFill>
              <a:schemeClr val="tx1"/>
            </a:solidFill>
          </a:endParaRPr>
        </a:p>
      </dgm:t>
    </dgm:pt>
    <dgm:pt modelId="{7191314A-B5DF-49F7-AD7B-95459F260BA2}" type="parTrans" cxnId="{7DEE46BF-4FFF-445B-9727-21A33A9FB42E}">
      <dgm:prSet/>
      <dgm:spPr/>
      <dgm:t>
        <a:bodyPr/>
        <a:lstStyle/>
        <a:p>
          <a:endParaRPr lang="en-US"/>
        </a:p>
      </dgm:t>
    </dgm:pt>
    <dgm:pt modelId="{10C67CD7-545F-4692-A6CF-E42E8D3CDBBB}" type="sibTrans" cxnId="{7DEE46BF-4FFF-445B-9727-21A33A9FB42E}">
      <dgm:prSet/>
      <dgm:spPr/>
      <dgm:t>
        <a:bodyPr/>
        <a:lstStyle/>
        <a:p>
          <a:endParaRPr lang="en-US"/>
        </a:p>
      </dgm:t>
    </dgm:pt>
    <dgm:pt modelId="{1B513720-5CFB-40A6-87AA-0909E964D8F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Memanfaatkan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limbah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bernilai</a:t>
          </a:r>
          <a:endParaRPr lang="en-US" dirty="0">
            <a:solidFill>
              <a:schemeClr val="tx1"/>
            </a:solidFill>
          </a:endParaRPr>
        </a:p>
      </dgm:t>
    </dgm:pt>
    <dgm:pt modelId="{856E5807-FF87-43F1-97DC-7F6B6FACEED0}" type="parTrans" cxnId="{8E253BE8-C531-485D-A03A-E8D481B40848}">
      <dgm:prSet/>
      <dgm:spPr/>
      <dgm:t>
        <a:bodyPr/>
        <a:lstStyle/>
        <a:p>
          <a:endParaRPr lang="en-US"/>
        </a:p>
      </dgm:t>
    </dgm:pt>
    <dgm:pt modelId="{07E47312-6E11-47C2-BC5E-E523D8699AD6}" type="sibTrans" cxnId="{8E253BE8-C531-485D-A03A-E8D481B40848}">
      <dgm:prSet/>
      <dgm:spPr/>
      <dgm:t>
        <a:bodyPr/>
        <a:lstStyle/>
        <a:p>
          <a:endParaRPr lang="en-US"/>
        </a:p>
      </dgm:t>
    </dgm:pt>
    <dgm:pt modelId="{CC40B89C-957C-4E5B-A626-D9DD83BC40C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Kearifan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lokal</a:t>
          </a:r>
          <a:endParaRPr lang="en-US" dirty="0">
            <a:solidFill>
              <a:schemeClr val="tx1"/>
            </a:solidFill>
          </a:endParaRPr>
        </a:p>
      </dgm:t>
    </dgm:pt>
    <dgm:pt modelId="{44CFDD7A-BD19-4CB9-A9A2-1739DFE8C4B3}" type="parTrans" cxnId="{ADD7263A-78D9-434A-A19D-7ACAFA44FAB2}">
      <dgm:prSet/>
      <dgm:spPr/>
      <dgm:t>
        <a:bodyPr/>
        <a:lstStyle/>
        <a:p>
          <a:endParaRPr lang="en-US"/>
        </a:p>
      </dgm:t>
    </dgm:pt>
    <dgm:pt modelId="{B1CC58E5-E04B-4863-956B-0FED84013FFD}" type="sibTrans" cxnId="{ADD7263A-78D9-434A-A19D-7ACAFA44FAB2}">
      <dgm:prSet/>
      <dgm:spPr/>
      <dgm:t>
        <a:bodyPr/>
        <a:lstStyle/>
        <a:p>
          <a:endParaRPr lang="en-US"/>
        </a:p>
      </dgm:t>
    </dgm:pt>
    <dgm:pt modelId="{430BFB08-AA13-4BFA-8293-02C6B867298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Berbasis</a:t>
          </a:r>
          <a:r>
            <a:rPr lang="en-US" dirty="0" smtClean="0">
              <a:solidFill>
                <a:schemeClr val="tx1"/>
              </a:solidFill>
            </a:rPr>
            <a:t> IT</a:t>
          </a:r>
          <a:endParaRPr lang="en-US" dirty="0">
            <a:solidFill>
              <a:schemeClr val="tx1"/>
            </a:solidFill>
          </a:endParaRPr>
        </a:p>
      </dgm:t>
    </dgm:pt>
    <dgm:pt modelId="{1A0D93CC-2617-4221-8D94-39D20491164C}" type="parTrans" cxnId="{ABE075F7-11BA-4084-B3FD-17768AEE9EBF}">
      <dgm:prSet/>
      <dgm:spPr/>
      <dgm:t>
        <a:bodyPr/>
        <a:lstStyle/>
        <a:p>
          <a:endParaRPr lang="en-US"/>
        </a:p>
      </dgm:t>
    </dgm:pt>
    <dgm:pt modelId="{46CFC061-8D1C-4381-88D4-DC5FBA5BB3B0}" type="sibTrans" cxnId="{ABE075F7-11BA-4084-B3FD-17768AEE9EBF}">
      <dgm:prSet/>
      <dgm:spPr/>
      <dgm:t>
        <a:bodyPr/>
        <a:lstStyle/>
        <a:p>
          <a:endParaRPr lang="en-US"/>
        </a:p>
      </dgm:t>
    </dgm:pt>
    <dgm:pt modelId="{28CEEE7C-4DE5-45D4-997A-00832C9C35C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Kondisi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Terkini</a:t>
          </a:r>
          <a:endParaRPr lang="en-US" dirty="0">
            <a:solidFill>
              <a:schemeClr val="tx1"/>
            </a:solidFill>
          </a:endParaRPr>
        </a:p>
      </dgm:t>
    </dgm:pt>
    <dgm:pt modelId="{6464E0E1-2CC5-42F9-8ADC-BB636D94503B}" type="parTrans" cxnId="{C64D1756-C5A2-4FDE-8171-C531AB198DB0}">
      <dgm:prSet/>
      <dgm:spPr/>
      <dgm:t>
        <a:bodyPr/>
        <a:lstStyle/>
        <a:p>
          <a:endParaRPr lang="en-US"/>
        </a:p>
      </dgm:t>
    </dgm:pt>
    <dgm:pt modelId="{B5B7BF70-7794-44A8-A6A9-36D6FB5ACEE8}" type="sibTrans" cxnId="{C64D1756-C5A2-4FDE-8171-C531AB198DB0}">
      <dgm:prSet/>
      <dgm:spPr/>
      <dgm:t>
        <a:bodyPr/>
        <a:lstStyle/>
        <a:p>
          <a:endParaRPr lang="en-US"/>
        </a:p>
      </dgm:t>
    </dgm:pt>
    <dgm:pt modelId="{F8D39B45-3819-4911-8594-A820D7590DF7}" type="pres">
      <dgm:prSet presAssocID="{47E9898B-C59B-4B1F-B7BF-55E88AB6E7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1B1624-A05F-433B-8520-6AB6E3460AE4}" type="pres">
      <dgm:prSet presAssocID="{47E9898B-C59B-4B1F-B7BF-55E88AB6E799}" presName="Name1" presStyleCnt="0"/>
      <dgm:spPr/>
    </dgm:pt>
    <dgm:pt modelId="{CD27A1EE-24AD-4E68-8ED8-7E4CDC770F01}" type="pres">
      <dgm:prSet presAssocID="{47E9898B-C59B-4B1F-B7BF-55E88AB6E799}" presName="cycle" presStyleCnt="0"/>
      <dgm:spPr/>
    </dgm:pt>
    <dgm:pt modelId="{00B88FB9-33A7-4B58-BA17-1142FFE2D4F4}" type="pres">
      <dgm:prSet presAssocID="{47E9898B-C59B-4B1F-B7BF-55E88AB6E799}" presName="srcNode" presStyleLbl="node1" presStyleIdx="0" presStyleCnt="5"/>
      <dgm:spPr/>
    </dgm:pt>
    <dgm:pt modelId="{AEC86110-F361-4B45-8909-4B3225604C33}" type="pres">
      <dgm:prSet presAssocID="{47E9898B-C59B-4B1F-B7BF-55E88AB6E799}" presName="conn" presStyleLbl="parChTrans1D2" presStyleIdx="0" presStyleCnt="1"/>
      <dgm:spPr/>
      <dgm:t>
        <a:bodyPr/>
        <a:lstStyle/>
        <a:p>
          <a:endParaRPr lang="en-US"/>
        </a:p>
      </dgm:t>
    </dgm:pt>
    <dgm:pt modelId="{BAF3E3E0-932D-4742-BCCE-C2522516EA53}" type="pres">
      <dgm:prSet presAssocID="{47E9898B-C59B-4B1F-B7BF-55E88AB6E799}" presName="extraNode" presStyleLbl="node1" presStyleIdx="0" presStyleCnt="5"/>
      <dgm:spPr/>
    </dgm:pt>
    <dgm:pt modelId="{0C4ED686-959F-4A32-A193-658041FAE394}" type="pres">
      <dgm:prSet presAssocID="{47E9898B-C59B-4B1F-B7BF-55E88AB6E799}" presName="dstNode" presStyleLbl="node1" presStyleIdx="0" presStyleCnt="5"/>
      <dgm:spPr/>
    </dgm:pt>
    <dgm:pt modelId="{B085E793-4081-4C50-A2F1-CF727D28652C}" type="pres">
      <dgm:prSet presAssocID="{17958916-3DCC-4679-AC1A-BDE5D34DA3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4C52-C95C-4522-92E7-AA1D724F0D3A}" type="pres">
      <dgm:prSet presAssocID="{17958916-3DCC-4679-AC1A-BDE5D34DA315}" presName="accent_1" presStyleCnt="0"/>
      <dgm:spPr/>
    </dgm:pt>
    <dgm:pt modelId="{F9B11B42-3CD6-473C-900F-B7A2857D5C13}" type="pres">
      <dgm:prSet presAssocID="{17958916-3DCC-4679-AC1A-BDE5D34DA315}" presName="accentRepeatNode" presStyleLbl="solidFgAcc1" presStyleIdx="0" presStyleCnt="5"/>
      <dgm:spPr/>
    </dgm:pt>
    <dgm:pt modelId="{B5769560-ABD8-4829-B05A-DA5CB0D91A55}" type="pres">
      <dgm:prSet presAssocID="{1B513720-5CFB-40A6-87AA-0909E964D8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2B9F-362B-497D-B60E-08CCE1AF7B5E}" type="pres">
      <dgm:prSet presAssocID="{1B513720-5CFB-40A6-87AA-0909E964D8FB}" presName="accent_2" presStyleCnt="0"/>
      <dgm:spPr/>
    </dgm:pt>
    <dgm:pt modelId="{893631AD-BE3A-435A-99AA-70C1ABACD392}" type="pres">
      <dgm:prSet presAssocID="{1B513720-5CFB-40A6-87AA-0909E964D8FB}" presName="accentRepeatNode" presStyleLbl="solidFgAcc1" presStyleIdx="1" presStyleCnt="5"/>
      <dgm:spPr/>
    </dgm:pt>
    <dgm:pt modelId="{08B7F43B-1350-4B45-A385-59B5B90A9654}" type="pres">
      <dgm:prSet presAssocID="{CC40B89C-957C-4E5B-A626-D9DD83BC40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68C9-2FEA-43C0-8F43-6ABBDCD65444}" type="pres">
      <dgm:prSet presAssocID="{CC40B89C-957C-4E5B-A626-D9DD83BC40C8}" presName="accent_3" presStyleCnt="0"/>
      <dgm:spPr/>
    </dgm:pt>
    <dgm:pt modelId="{325270B1-60D7-4CFB-A05B-04BC37B2AA21}" type="pres">
      <dgm:prSet presAssocID="{CC40B89C-957C-4E5B-A626-D9DD83BC40C8}" presName="accentRepeatNode" presStyleLbl="solidFgAcc1" presStyleIdx="2" presStyleCnt="5"/>
      <dgm:spPr/>
    </dgm:pt>
    <dgm:pt modelId="{203F22B5-4292-4D2B-B1E3-4342C8B22C14}" type="pres">
      <dgm:prSet presAssocID="{430BFB08-AA13-4BFA-8293-02C6B86729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BCB5F-2D65-454E-A3DF-54D8D023DB16}" type="pres">
      <dgm:prSet presAssocID="{430BFB08-AA13-4BFA-8293-02C6B867298C}" presName="accent_4" presStyleCnt="0"/>
      <dgm:spPr/>
    </dgm:pt>
    <dgm:pt modelId="{284601AC-9036-4014-8558-1B8DBE8CC049}" type="pres">
      <dgm:prSet presAssocID="{430BFB08-AA13-4BFA-8293-02C6B867298C}" presName="accentRepeatNode" presStyleLbl="solidFgAcc1" presStyleIdx="3" presStyleCnt="5"/>
      <dgm:spPr/>
    </dgm:pt>
    <dgm:pt modelId="{8912F779-8F36-43EE-982F-D1E8D37E9E92}" type="pres">
      <dgm:prSet presAssocID="{28CEEE7C-4DE5-45D4-997A-00832C9C35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FBD5A-AAB3-4CDD-8964-A95F9B3677D3}" type="pres">
      <dgm:prSet presAssocID="{28CEEE7C-4DE5-45D4-997A-00832C9C35CF}" presName="accent_5" presStyleCnt="0"/>
      <dgm:spPr/>
    </dgm:pt>
    <dgm:pt modelId="{172D818C-B9F1-4AA0-A52C-E2B68CD9F78F}" type="pres">
      <dgm:prSet presAssocID="{28CEEE7C-4DE5-45D4-997A-00832C9C35CF}" presName="accentRepeatNode" presStyleLbl="solidFgAcc1" presStyleIdx="4" presStyleCnt="5"/>
      <dgm:spPr/>
    </dgm:pt>
  </dgm:ptLst>
  <dgm:cxnLst>
    <dgm:cxn modelId="{BAC42ABC-7DE8-4975-9F05-5DD7EF5DA3E6}" type="presOf" srcId="{28CEEE7C-4DE5-45D4-997A-00832C9C35CF}" destId="{8912F779-8F36-43EE-982F-D1E8D37E9E92}" srcOrd="0" destOrd="0" presId="urn:microsoft.com/office/officeart/2008/layout/VerticalCurvedList"/>
    <dgm:cxn modelId="{7DEE46BF-4FFF-445B-9727-21A33A9FB42E}" srcId="{47E9898B-C59B-4B1F-B7BF-55E88AB6E799}" destId="{17958916-3DCC-4679-AC1A-BDE5D34DA315}" srcOrd="0" destOrd="0" parTransId="{7191314A-B5DF-49F7-AD7B-95459F260BA2}" sibTransId="{10C67CD7-545F-4692-A6CF-E42E8D3CDBBB}"/>
    <dgm:cxn modelId="{04123419-EB94-44E1-96A5-2D76733A360F}" type="presOf" srcId="{17958916-3DCC-4679-AC1A-BDE5D34DA315}" destId="{B085E793-4081-4C50-A2F1-CF727D28652C}" srcOrd="0" destOrd="0" presId="urn:microsoft.com/office/officeart/2008/layout/VerticalCurvedList"/>
    <dgm:cxn modelId="{C64D1756-C5A2-4FDE-8171-C531AB198DB0}" srcId="{47E9898B-C59B-4B1F-B7BF-55E88AB6E799}" destId="{28CEEE7C-4DE5-45D4-997A-00832C9C35CF}" srcOrd="4" destOrd="0" parTransId="{6464E0E1-2CC5-42F9-8ADC-BB636D94503B}" sibTransId="{B5B7BF70-7794-44A8-A6A9-36D6FB5ACEE8}"/>
    <dgm:cxn modelId="{269A5F3F-7290-4809-A7D6-F19713EC02DF}" type="presOf" srcId="{1B513720-5CFB-40A6-87AA-0909E964D8FB}" destId="{B5769560-ABD8-4829-B05A-DA5CB0D91A55}" srcOrd="0" destOrd="0" presId="urn:microsoft.com/office/officeart/2008/layout/VerticalCurvedList"/>
    <dgm:cxn modelId="{ABE075F7-11BA-4084-B3FD-17768AEE9EBF}" srcId="{47E9898B-C59B-4B1F-B7BF-55E88AB6E799}" destId="{430BFB08-AA13-4BFA-8293-02C6B867298C}" srcOrd="3" destOrd="0" parTransId="{1A0D93CC-2617-4221-8D94-39D20491164C}" sibTransId="{46CFC061-8D1C-4381-88D4-DC5FBA5BB3B0}"/>
    <dgm:cxn modelId="{5A128296-0FF8-415A-8511-A2193182B4B2}" type="presOf" srcId="{10C67CD7-545F-4692-A6CF-E42E8D3CDBBB}" destId="{AEC86110-F361-4B45-8909-4B3225604C33}" srcOrd="0" destOrd="0" presId="urn:microsoft.com/office/officeart/2008/layout/VerticalCurvedList"/>
    <dgm:cxn modelId="{ADD7263A-78D9-434A-A19D-7ACAFA44FAB2}" srcId="{47E9898B-C59B-4B1F-B7BF-55E88AB6E799}" destId="{CC40B89C-957C-4E5B-A626-D9DD83BC40C8}" srcOrd="2" destOrd="0" parTransId="{44CFDD7A-BD19-4CB9-A9A2-1739DFE8C4B3}" sibTransId="{B1CC58E5-E04B-4863-956B-0FED84013FFD}"/>
    <dgm:cxn modelId="{15EB8D09-CEAF-4AB8-BD8B-67E49C970994}" type="presOf" srcId="{430BFB08-AA13-4BFA-8293-02C6B867298C}" destId="{203F22B5-4292-4D2B-B1E3-4342C8B22C14}" srcOrd="0" destOrd="0" presId="urn:microsoft.com/office/officeart/2008/layout/VerticalCurvedList"/>
    <dgm:cxn modelId="{8E253BE8-C531-485D-A03A-E8D481B40848}" srcId="{47E9898B-C59B-4B1F-B7BF-55E88AB6E799}" destId="{1B513720-5CFB-40A6-87AA-0909E964D8FB}" srcOrd="1" destOrd="0" parTransId="{856E5807-FF87-43F1-97DC-7F6B6FACEED0}" sibTransId="{07E47312-6E11-47C2-BC5E-E523D8699AD6}"/>
    <dgm:cxn modelId="{D4D008DE-CF9B-497A-8DFC-72D1FDBD0E3A}" type="presOf" srcId="{CC40B89C-957C-4E5B-A626-D9DD83BC40C8}" destId="{08B7F43B-1350-4B45-A385-59B5B90A9654}" srcOrd="0" destOrd="0" presId="urn:microsoft.com/office/officeart/2008/layout/VerticalCurvedList"/>
    <dgm:cxn modelId="{ED949081-4835-41E9-8231-5B765D6AC01E}" type="presOf" srcId="{47E9898B-C59B-4B1F-B7BF-55E88AB6E799}" destId="{F8D39B45-3819-4911-8594-A820D7590DF7}" srcOrd="0" destOrd="0" presId="urn:microsoft.com/office/officeart/2008/layout/VerticalCurvedList"/>
    <dgm:cxn modelId="{F940C74F-5E9C-4DC6-8DAF-01EEE0729659}" type="presParOf" srcId="{F8D39B45-3819-4911-8594-A820D7590DF7}" destId="{4D1B1624-A05F-433B-8520-6AB6E3460AE4}" srcOrd="0" destOrd="0" presId="urn:microsoft.com/office/officeart/2008/layout/VerticalCurvedList"/>
    <dgm:cxn modelId="{F0600F60-2169-434D-B9FB-C3BBE656E6B4}" type="presParOf" srcId="{4D1B1624-A05F-433B-8520-6AB6E3460AE4}" destId="{CD27A1EE-24AD-4E68-8ED8-7E4CDC770F01}" srcOrd="0" destOrd="0" presId="urn:microsoft.com/office/officeart/2008/layout/VerticalCurvedList"/>
    <dgm:cxn modelId="{B3048269-D323-4736-AEE6-71776C8A4FEA}" type="presParOf" srcId="{CD27A1EE-24AD-4E68-8ED8-7E4CDC770F01}" destId="{00B88FB9-33A7-4B58-BA17-1142FFE2D4F4}" srcOrd="0" destOrd="0" presId="urn:microsoft.com/office/officeart/2008/layout/VerticalCurvedList"/>
    <dgm:cxn modelId="{7F8F9D4B-66AE-418E-8475-83DA959C1FC8}" type="presParOf" srcId="{CD27A1EE-24AD-4E68-8ED8-7E4CDC770F01}" destId="{AEC86110-F361-4B45-8909-4B3225604C33}" srcOrd="1" destOrd="0" presId="urn:microsoft.com/office/officeart/2008/layout/VerticalCurvedList"/>
    <dgm:cxn modelId="{6D0F0EC0-6767-4C4B-9D56-1B250CD0C77F}" type="presParOf" srcId="{CD27A1EE-24AD-4E68-8ED8-7E4CDC770F01}" destId="{BAF3E3E0-932D-4742-BCCE-C2522516EA53}" srcOrd="2" destOrd="0" presId="urn:microsoft.com/office/officeart/2008/layout/VerticalCurvedList"/>
    <dgm:cxn modelId="{2013E492-5100-408D-B9AC-FE3B5D1C9206}" type="presParOf" srcId="{CD27A1EE-24AD-4E68-8ED8-7E4CDC770F01}" destId="{0C4ED686-959F-4A32-A193-658041FAE394}" srcOrd="3" destOrd="0" presId="urn:microsoft.com/office/officeart/2008/layout/VerticalCurvedList"/>
    <dgm:cxn modelId="{6ACD3878-1ABF-42D8-8A0E-E9C5412ADC6D}" type="presParOf" srcId="{4D1B1624-A05F-433B-8520-6AB6E3460AE4}" destId="{B085E793-4081-4C50-A2F1-CF727D28652C}" srcOrd="1" destOrd="0" presId="urn:microsoft.com/office/officeart/2008/layout/VerticalCurvedList"/>
    <dgm:cxn modelId="{CEE6177E-8B9F-4067-AA78-84B9D78B63F9}" type="presParOf" srcId="{4D1B1624-A05F-433B-8520-6AB6E3460AE4}" destId="{07BC4C52-C95C-4522-92E7-AA1D724F0D3A}" srcOrd="2" destOrd="0" presId="urn:microsoft.com/office/officeart/2008/layout/VerticalCurvedList"/>
    <dgm:cxn modelId="{130B29BB-6566-45F0-8A9B-C1E6E3A698F8}" type="presParOf" srcId="{07BC4C52-C95C-4522-92E7-AA1D724F0D3A}" destId="{F9B11B42-3CD6-473C-900F-B7A2857D5C13}" srcOrd="0" destOrd="0" presId="urn:microsoft.com/office/officeart/2008/layout/VerticalCurvedList"/>
    <dgm:cxn modelId="{9B472076-83FD-479D-9979-85ABCBF5912C}" type="presParOf" srcId="{4D1B1624-A05F-433B-8520-6AB6E3460AE4}" destId="{B5769560-ABD8-4829-B05A-DA5CB0D91A55}" srcOrd="3" destOrd="0" presId="urn:microsoft.com/office/officeart/2008/layout/VerticalCurvedList"/>
    <dgm:cxn modelId="{53164FF6-4D93-4BB4-8023-60A71D2060DD}" type="presParOf" srcId="{4D1B1624-A05F-433B-8520-6AB6E3460AE4}" destId="{57872B9F-362B-497D-B60E-08CCE1AF7B5E}" srcOrd="4" destOrd="0" presId="urn:microsoft.com/office/officeart/2008/layout/VerticalCurvedList"/>
    <dgm:cxn modelId="{61EA7337-BDC4-4E49-B351-5AAF466B88CD}" type="presParOf" srcId="{57872B9F-362B-497D-B60E-08CCE1AF7B5E}" destId="{893631AD-BE3A-435A-99AA-70C1ABACD392}" srcOrd="0" destOrd="0" presId="urn:microsoft.com/office/officeart/2008/layout/VerticalCurvedList"/>
    <dgm:cxn modelId="{573109A1-FF35-44DD-B441-D1CD83EA5629}" type="presParOf" srcId="{4D1B1624-A05F-433B-8520-6AB6E3460AE4}" destId="{08B7F43B-1350-4B45-A385-59B5B90A9654}" srcOrd="5" destOrd="0" presId="urn:microsoft.com/office/officeart/2008/layout/VerticalCurvedList"/>
    <dgm:cxn modelId="{7CA58106-053D-4967-8B0D-0C3EDC7281EF}" type="presParOf" srcId="{4D1B1624-A05F-433B-8520-6AB6E3460AE4}" destId="{8F8368C9-2FEA-43C0-8F43-6ABBDCD65444}" srcOrd="6" destOrd="0" presId="urn:microsoft.com/office/officeart/2008/layout/VerticalCurvedList"/>
    <dgm:cxn modelId="{15690540-5976-47E7-A39A-2499C038B52E}" type="presParOf" srcId="{8F8368C9-2FEA-43C0-8F43-6ABBDCD65444}" destId="{325270B1-60D7-4CFB-A05B-04BC37B2AA21}" srcOrd="0" destOrd="0" presId="urn:microsoft.com/office/officeart/2008/layout/VerticalCurvedList"/>
    <dgm:cxn modelId="{C511D9FC-1CD6-482B-A8E8-236AA18A8439}" type="presParOf" srcId="{4D1B1624-A05F-433B-8520-6AB6E3460AE4}" destId="{203F22B5-4292-4D2B-B1E3-4342C8B22C14}" srcOrd="7" destOrd="0" presId="urn:microsoft.com/office/officeart/2008/layout/VerticalCurvedList"/>
    <dgm:cxn modelId="{F36F872F-ABC7-4C33-9668-1A9E742B7186}" type="presParOf" srcId="{4D1B1624-A05F-433B-8520-6AB6E3460AE4}" destId="{461BCB5F-2D65-454E-A3DF-54D8D023DB16}" srcOrd="8" destOrd="0" presId="urn:microsoft.com/office/officeart/2008/layout/VerticalCurvedList"/>
    <dgm:cxn modelId="{AEA66D76-FF02-4BC5-A02C-6B87D16F33E8}" type="presParOf" srcId="{461BCB5F-2D65-454E-A3DF-54D8D023DB16}" destId="{284601AC-9036-4014-8558-1B8DBE8CC049}" srcOrd="0" destOrd="0" presId="urn:microsoft.com/office/officeart/2008/layout/VerticalCurvedList"/>
    <dgm:cxn modelId="{DF153A2E-8A31-4553-95F0-4A8CF1428DE7}" type="presParOf" srcId="{4D1B1624-A05F-433B-8520-6AB6E3460AE4}" destId="{8912F779-8F36-43EE-982F-D1E8D37E9E92}" srcOrd="9" destOrd="0" presId="urn:microsoft.com/office/officeart/2008/layout/VerticalCurvedList"/>
    <dgm:cxn modelId="{8E45ED4C-93A7-43DE-823A-B800B7DABF9E}" type="presParOf" srcId="{4D1B1624-A05F-433B-8520-6AB6E3460AE4}" destId="{428FBD5A-AAB3-4CDD-8964-A95F9B3677D3}" srcOrd="10" destOrd="0" presId="urn:microsoft.com/office/officeart/2008/layout/VerticalCurvedList"/>
    <dgm:cxn modelId="{D5DC7258-9B5E-4B40-BD59-0F71F9CFE3C7}" type="presParOf" srcId="{428FBD5A-AAB3-4CDD-8964-A95F9B3677D3}" destId="{172D818C-B9F1-4AA0-A52C-E2B68CD9F7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E9898B-C59B-4B1F-B7BF-55E88AB6E799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958916-3DCC-4679-AC1A-BDE5D34DA31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Bercirikan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intelektual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mahasiswa</a:t>
          </a:r>
          <a:endParaRPr lang="en-US" dirty="0">
            <a:solidFill>
              <a:schemeClr val="tx1"/>
            </a:solidFill>
          </a:endParaRPr>
        </a:p>
      </dgm:t>
    </dgm:pt>
    <dgm:pt modelId="{7191314A-B5DF-49F7-AD7B-95459F260BA2}" type="parTrans" cxnId="{7DEE46BF-4FFF-445B-9727-21A33A9FB42E}">
      <dgm:prSet/>
      <dgm:spPr/>
      <dgm:t>
        <a:bodyPr/>
        <a:lstStyle/>
        <a:p>
          <a:endParaRPr lang="en-US"/>
        </a:p>
      </dgm:t>
    </dgm:pt>
    <dgm:pt modelId="{10C67CD7-545F-4692-A6CF-E42E8D3CDBBB}" type="sibTrans" cxnId="{7DEE46BF-4FFF-445B-9727-21A33A9FB42E}">
      <dgm:prSet/>
      <dgm:spPr/>
      <dgm:t>
        <a:bodyPr/>
        <a:lstStyle/>
        <a:p>
          <a:endParaRPr lang="en-US"/>
        </a:p>
      </dgm:t>
    </dgm:pt>
    <dgm:pt modelId="{1B513720-5CFB-40A6-87AA-0909E964D8F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Memanfaatkan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limbah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bernilai</a:t>
          </a:r>
          <a:endParaRPr lang="en-US" dirty="0">
            <a:solidFill>
              <a:schemeClr val="tx1"/>
            </a:solidFill>
          </a:endParaRPr>
        </a:p>
      </dgm:t>
    </dgm:pt>
    <dgm:pt modelId="{856E5807-FF87-43F1-97DC-7F6B6FACEED0}" type="parTrans" cxnId="{8E253BE8-C531-485D-A03A-E8D481B40848}">
      <dgm:prSet/>
      <dgm:spPr/>
      <dgm:t>
        <a:bodyPr/>
        <a:lstStyle/>
        <a:p>
          <a:endParaRPr lang="en-US"/>
        </a:p>
      </dgm:t>
    </dgm:pt>
    <dgm:pt modelId="{07E47312-6E11-47C2-BC5E-E523D8699AD6}" type="sibTrans" cxnId="{8E253BE8-C531-485D-A03A-E8D481B40848}">
      <dgm:prSet/>
      <dgm:spPr/>
      <dgm:t>
        <a:bodyPr/>
        <a:lstStyle/>
        <a:p>
          <a:endParaRPr lang="en-US"/>
        </a:p>
      </dgm:t>
    </dgm:pt>
    <dgm:pt modelId="{CC40B89C-957C-4E5B-A626-D9DD83BC40C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Kearifan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lokal</a:t>
          </a:r>
          <a:endParaRPr lang="en-US" dirty="0">
            <a:solidFill>
              <a:schemeClr val="tx1"/>
            </a:solidFill>
          </a:endParaRPr>
        </a:p>
      </dgm:t>
    </dgm:pt>
    <dgm:pt modelId="{44CFDD7A-BD19-4CB9-A9A2-1739DFE8C4B3}" type="parTrans" cxnId="{ADD7263A-78D9-434A-A19D-7ACAFA44FAB2}">
      <dgm:prSet/>
      <dgm:spPr/>
      <dgm:t>
        <a:bodyPr/>
        <a:lstStyle/>
        <a:p>
          <a:endParaRPr lang="en-US"/>
        </a:p>
      </dgm:t>
    </dgm:pt>
    <dgm:pt modelId="{B1CC58E5-E04B-4863-956B-0FED84013FFD}" type="sibTrans" cxnId="{ADD7263A-78D9-434A-A19D-7ACAFA44FAB2}">
      <dgm:prSet/>
      <dgm:spPr/>
      <dgm:t>
        <a:bodyPr/>
        <a:lstStyle/>
        <a:p>
          <a:endParaRPr lang="en-US"/>
        </a:p>
      </dgm:t>
    </dgm:pt>
    <dgm:pt modelId="{430BFB08-AA13-4BFA-8293-02C6B867298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Berbasis</a:t>
          </a:r>
          <a:r>
            <a:rPr lang="en-US" dirty="0" smtClean="0">
              <a:solidFill>
                <a:schemeClr val="tx1"/>
              </a:solidFill>
            </a:rPr>
            <a:t> IT</a:t>
          </a:r>
          <a:endParaRPr lang="en-US" dirty="0">
            <a:solidFill>
              <a:schemeClr val="tx1"/>
            </a:solidFill>
          </a:endParaRPr>
        </a:p>
      </dgm:t>
    </dgm:pt>
    <dgm:pt modelId="{1A0D93CC-2617-4221-8D94-39D20491164C}" type="parTrans" cxnId="{ABE075F7-11BA-4084-B3FD-17768AEE9EBF}">
      <dgm:prSet/>
      <dgm:spPr/>
      <dgm:t>
        <a:bodyPr/>
        <a:lstStyle/>
        <a:p>
          <a:endParaRPr lang="en-US"/>
        </a:p>
      </dgm:t>
    </dgm:pt>
    <dgm:pt modelId="{46CFC061-8D1C-4381-88D4-DC5FBA5BB3B0}" type="sibTrans" cxnId="{ABE075F7-11BA-4084-B3FD-17768AEE9EBF}">
      <dgm:prSet/>
      <dgm:spPr/>
      <dgm:t>
        <a:bodyPr/>
        <a:lstStyle/>
        <a:p>
          <a:endParaRPr lang="en-US"/>
        </a:p>
      </dgm:t>
    </dgm:pt>
    <dgm:pt modelId="{28CEEE7C-4DE5-45D4-997A-00832C9C35C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Kondisi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Terkini</a:t>
          </a:r>
          <a:endParaRPr lang="en-US" dirty="0">
            <a:solidFill>
              <a:schemeClr val="tx1"/>
            </a:solidFill>
          </a:endParaRPr>
        </a:p>
      </dgm:t>
    </dgm:pt>
    <dgm:pt modelId="{6464E0E1-2CC5-42F9-8ADC-BB636D94503B}" type="parTrans" cxnId="{C64D1756-C5A2-4FDE-8171-C531AB198DB0}">
      <dgm:prSet/>
      <dgm:spPr/>
      <dgm:t>
        <a:bodyPr/>
        <a:lstStyle/>
        <a:p>
          <a:endParaRPr lang="en-US"/>
        </a:p>
      </dgm:t>
    </dgm:pt>
    <dgm:pt modelId="{B5B7BF70-7794-44A8-A6A9-36D6FB5ACEE8}" type="sibTrans" cxnId="{C64D1756-C5A2-4FDE-8171-C531AB198DB0}">
      <dgm:prSet/>
      <dgm:spPr/>
      <dgm:t>
        <a:bodyPr/>
        <a:lstStyle/>
        <a:p>
          <a:endParaRPr lang="en-US"/>
        </a:p>
      </dgm:t>
    </dgm:pt>
    <dgm:pt modelId="{F8D39B45-3819-4911-8594-A820D7590DF7}" type="pres">
      <dgm:prSet presAssocID="{47E9898B-C59B-4B1F-B7BF-55E88AB6E7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1B1624-A05F-433B-8520-6AB6E3460AE4}" type="pres">
      <dgm:prSet presAssocID="{47E9898B-C59B-4B1F-B7BF-55E88AB6E799}" presName="Name1" presStyleCnt="0"/>
      <dgm:spPr/>
    </dgm:pt>
    <dgm:pt modelId="{CD27A1EE-24AD-4E68-8ED8-7E4CDC770F01}" type="pres">
      <dgm:prSet presAssocID="{47E9898B-C59B-4B1F-B7BF-55E88AB6E799}" presName="cycle" presStyleCnt="0"/>
      <dgm:spPr/>
    </dgm:pt>
    <dgm:pt modelId="{00B88FB9-33A7-4B58-BA17-1142FFE2D4F4}" type="pres">
      <dgm:prSet presAssocID="{47E9898B-C59B-4B1F-B7BF-55E88AB6E799}" presName="srcNode" presStyleLbl="node1" presStyleIdx="0" presStyleCnt="5"/>
      <dgm:spPr/>
    </dgm:pt>
    <dgm:pt modelId="{AEC86110-F361-4B45-8909-4B3225604C33}" type="pres">
      <dgm:prSet presAssocID="{47E9898B-C59B-4B1F-B7BF-55E88AB6E799}" presName="conn" presStyleLbl="parChTrans1D2" presStyleIdx="0" presStyleCnt="1"/>
      <dgm:spPr/>
      <dgm:t>
        <a:bodyPr/>
        <a:lstStyle/>
        <a:p>
          <a:endParaRPr lang="en-US"/>
        </a:p>
      </dgm:t>
    </dgm:pt>
    <dgm:pt modelId="{BAF3E3E0-932D-4742-BCCE-C2522516EA53}" type="pres">
      <dgm:prSet presAssocID="{47E9898B-C59B-4B1F-B7BF-55E88AB6E799}" presName="extraNode" presStyleLbl="node1" presStyleIdx="0" presStyleCnt="5"/>
      <dgm:spPr/>
    </dgm:pt>
    <dgm:pt modelId="{0C4ED686-959F-4A32-A193-658041FAE394}" type="pres">
      <dgm:prSet presAssocID="{47E9898B-C59B-4B1F-B7BF-55E88AB6E799}" presName="dstNode" presStyleLbl="node1" presStyleIdx="0" presStyleCnt="5"/>
      <dgm:spPr/>
    </dgm:pt>
    <dgm:pt modelId="{B085E793-4081-4C50-A2F1-CF727D28652C}" type="pres">
      <dgm:prSet presAssocID="{17958916-3DCC-4679-AC1A-BDE5D34DA3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4C52-C95C-4522-92E7-AA1D724F0D3A}" type="pres">
      <dgm:prSet presAssocID="{17958916-3DCC-4679-AC1A-BDE5D34DA315}" presName="accent_1" presStyleCnt="0"/>
      <dgm:spPr/>
    </dgm:pt>
    <dgm:pt modelId="{F9B11B42-3CD6-473C-900F-B7A2857D5C13}" type="pres">
      <dgm:prSet presAssocID="{17958916-3DCC-4679-AC1A-BDE5D34DA315}" presName="accentRepeatNode" presStyleLbl="solidFgAcc1" presStyleIdx="0" presStyleCnt="5"/>
      <dgm:spPr/>
    </dgm:pt>
    <dgm:pt modelId="{B5769560-ABD8-4829-B05A-DA5CB0D91A55}" type="pres">
      <dgm:prSet presAssocID="{1B513720-5CFB-40A6-87AA-0909E964D8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2B9F-362B-497D-B60E-08CCE1AF7B5E}" type="pres">
      <dgm:prSet presAssocID="{1B513720-5CFB-40A6-87AA-0909E964D8FB}" presName="accent_2" presStyleCnt="0"/>
      <dgm:spPr/>
    </dgm:pt>
    <dgm:pt modelId="{893631AD-BE3A-435A-99AA-70C1ABACD392}" type="pres">
      <dgm:prSet presAssocID="{1B513720-5CFB-40A6-87AA-0909E964D8FB}" presName="accentRepeatNode" presStyleLbl="solidFgAcc1" presStyleIdx="1" presStyleCnt="5"/>
      <dgm:spPr/>
    </dgm:pt>
    <dgm:pt modelId="{08B7F43B-1350-4B45-A385-59B5B90A9654}" type="pres">
      <dgm:prSet presAssocID="{CC40B89C-957C-4E5B-A626-D9DD83BC40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68C9-2FEA-43C0-8F43-6ABBDCD65444}" type="pres">
      <dgm:prSet presAssocID="{CC40B89C-957C-4E5B-A626-D9DD83BC40C8}" presName="accent_3" presStyleCnt="0"/>
      <dgm:spPr/>
    </dgm:pt>
    <dgm:pt modelId="{325270B1-60D7-4CFB-A05B-04BC37B2AA21}" type="pres">
      <dgm:prSet presAssocID="{CC40B89C-957C-4E5B-A626-D9DD83BC40C8}" presName="accentRepeatNode" presStyleLbl="solidFgAcc1" presStyleIdx="2" presStyleCnt="5"/>
      <dgm:spPr/>
    </dgm:pt>
    <dgm:pt modelId="{203F22B5-4292-4D2B-B1E3-4342C8B22C14}" type="pres">
      <dgm:prSet presAssocID="{430BFB08-AA13-4BFA-8293-02C6B86729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BCB5F-2D65-454E-A3DF-54D8D023DB16}" type="pres">
      <dgm:prSet presAssocID="{430BFB08-AA13-4BFA-8293-02C6B867298C}" presName="accent_4" presStyleCnt="0"/>
      <dgm:spPr/>
    </dgm:pt>
    <dgm:pt modelId="{284601AC-9036-4014-8558-1B8DBE8CC049}" type="pres">
      <dgm:prSet presAssocID="{430BFB08-AA13-4BFA-8293-02C6B867298C}" presName="accentRepeatNode" presStyleLbl="solidFgAcc1" presStyleIdx="3" presStyleCnt="5"/>
      <dgm:spPr/>
    </dgm:pt>
    <dgm:pt modelId="{8912F779-8F36-43EE-982F-D1E8D37E9E92}" type="pres">
      <dgm:prSet presAssocID="{28CEEE7C-4DE5-45D4-997A-00832C9C35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FBD5A-AAB3-4CDD-8964-A95F9B3677D3}" type="pres">
      <dgm:prSet presAssocID="{28CEEE7C-4DE5-45D4-997A-00832C9C35CF}" presName="accent_5" presStyleCnt="0"/>
      <dgm:spPr/>
    </dgm:pt>
    <dgm:pt modelId="{172D818C-B9F1-4AA0-A52C-E2B68CD9F78F}" type="pres">
      <dgm:prSet presAssocID="{28CEEE7C-4DE5-45D4-997A-00832C9C35CF}" presName="accentRepeatNode" presStyleLbl="solidFgAcc1" presStyleIdx="4" presStyleCnt="5"/>
      <dgm:spPr/>
    </dgm:pt>
  </dgm:ptLst>
  <dgm:cxnLst>
    <dgm:cxn modelId="{FC8E32AD-EB14-42F5-9761-9EE1946B1631}" type="presOf" srcId="{1B513720-5CFB-40A6-87AA-0909E964D8FB}" destId="{B5769560-ABD8-4829-B05A-DA5CB0D91A55}" srcOrd="0" destOrd="0" presId="urn:microsoft.com/office/officeart/2008/layout/VerticalCurvedList"/>
    <dgm:cxn modelId="{7DEE46BF-4FFF-445B-9727-21A33A9FB42E}" srcId="{47E9898B-C59B-4B1F-B7BF-55E88AB6E799}" destId="{17958916-3DCC-4679-AC1A-BDE5D34DA315}" srcOrd="0" destOrd="0" parTransId="{7191314A-B5DF-49F7-AD7B-95459F260BA2}" sibTransId="{10C67CD7-545F-4692-A6CF-E42E8D3CDBBB}"/>
    <dgm:cxn modelId="{C64D1756-C5A2-4FDE-8171-C531AB198DB0}" srcId="{47E9898B-C59B-4B1F-B7BF-55E88AB6E799}" destId="{28CEEE7C-4DE5-45D4-997A-00832C9C35CF}" srcOrd="4" destOrd="0" parTransId="{6464E0E1-2CC5-42F9-8ADC-BB636D94503B}" sibTransId="{B5B7BF70-7794-44A8-A6A9-36D6FB5ACEE8}"/>
    <dgm:cxn modelId="{01E88889-EE01-4812-9E94-3B0C31BD61C4}" type="presOf" srcId="{17958916-3DCC-4679-AC1A-BDE5D34DA315}" destId="{B085E793-4081-4C50-A2F1-CF727D28652C}" srcOrd="0" destOrd="0" presId="urn:microsoft.com/office/officeart/2008/layout/VerticalCurvedList"/>
    <dgm:cxn modelId="{ABE075F7-11BA-4084-B3FD-17768AEE9EBF}" srcId="{47E9898B-C59B-4B1F-B7BF-55E88AB6E799}" destId="{430BFB08-AA13-4BFA-8293-02C6B867298C}" srcOrd="3" destOrd="0" parTransId="{1A0D93CC-2617-4221-8D94-39D20491164C}" sibTransId="{46CFC061-8D1C-4381-88D4-DC5FBA5BB3B0}"/>
    <dgm:cxn modelId="{ADD7263A-78D9-434A-A19D-7ACAFA44FAB2}" srcId="{47E9898B-C59B-4B1F-B7BF-55E88AB6E799}" destId="{CC40B89C-957C-4E5B-A626-D9DD83BC40C8}" srcOrd="2" destOrd="0" parTransId="{44CFDD7A-BD19-4CB9-A9A2-1739DFE8C4B3}" sibTransId="{B1CC58E5-E04B-4863-956B-0FED84013FFD}"/>
    <dgm:cxn modelId="{E10B8BF9-3BBF-4038-890F-F73F2AC58EDF}" type="presOf" srcId="{430BFB08-AA13-4BFA-8293-02C6B867298C}" destId="{203F22B5-4292-4D2B-B1E3-4342C8B22C14}" srcOrd="0" destOrd="0" presId="urn:microsoft.com/office/officeart/2008/layout/VerticalCurvedList"/>
    <dgm:cxn modelId="{0403CFC8-A622-49C2-92B6-D888C51BF376}" type="presOf" srcId="{CC40B89C-957C-4E5B-A626-D9DD83BC40C8}" destId="{08B7F43B-1350-4B45-A385-59B5B90A9654}" srcOrd="0" destOrd="0" presId="urn:microsoft.com/office/officeart/2008/layout/VerticalCurvedList"/>
    <dgm:cxn modelId="{8E253BE8-C531-485D-A03A-E8D481B40848}" srcId="{47E9898B-C59B-4B1F-B7BF-55E88AB6E799}" destId="{1B513720-5CFB-40A6-87AA-0909E964D8FB}" srcOrd="1" destOrd="0" parTransId="{856E5807-FF87-43F1-97DC-7F6B6FACEED0}" sibTransId="{07E47312-6E11-47C2-BC5E-E523D8699AD6}"/>
    <dgm:cxn modelId="{A48E7136-702A-4EE2-A4CA-08FFA7E5FF4F}" type="presOf" srcId="{10C67CD7-545F-4692-A6CF-E42E8D3CDBBB}" destId="{AEC86110-F361-4B45-8909-4B3225604C33}" srcOrd="0" destOrd="0" presId="urn:microsoft.com/office/officeart/2008/layout/VerticalCurvedList"/>
    <dgm:cxn modelId="{6162B3AE-6C65-4669-B905-46C9FFEC5BB1}" type="presOf" srcId="{47E9898B-C59B-4B1F-B7BF-55E88AB6E799}" destId="{F8D39B45-3819-4911-8594-A820D7590DF7}" srcOrd="0" destOrd="0" presId="urn:microsoft.com/office/officeart/2008/layout/VerticalCurvedList"/>
    <dgm:cxn modelId="{D1A52B13-FE7B-4103-A0F6-C24BCD4DE2A0}" type="presOf" srcId="{28CEEE7C-4DE5-45D4-997A-00832C9C35CF}" destId="{8912F779-8F36-43EE-982F-D1E8D37E9E92}" srcOrd="0" destOrd="0" presId="urn:microsoft.com/office/officeart/2008/layout/VerticalCurvedList"/>
    <dgm:cxn modelId="{7D216189-9A12-4DAA-B72C-F50EE1905F4E}" type="presParOf" srcId="{F8D39B45-3819-4911-8594-A820D7590DF7}" destId="{4D1B1624-A05F-433B-8520-6AB6E3460AE4}" srcOrd="0" destOrd="0" presId="urn:microsoft.com/office/officeart/2008/layout/VerticalCurvedList"/>
    <dgm:cxn modelId="{EF7CDAB9-3014-4C67-B882-364F6A494E5D}" type="presParOf" srcId="{4D1B1624-A05F-433B-8520-6AB6E3460AE4}" destId="{CD27A1EE-24AD-4E68-8ED8-7E4CDC770F01}" srcOrd="0" destOrd="0" presId="urn:microsoft.com/office/officeart/2008/layout/VerticalCurvedList"/>
    <dgm:cxn modelId="{26CDECB8-B769-4775-9DCC-51A952A09295}" type="presParOf" srcId="{CD27A1EE-24AD-4E68-8ED8-7E4CDC770F01}" destId="{00B88FB9-33A7-4B58-BA17-1142FFE2D4F4}" srcOrd="0" destOrd="0" presId="urn:microsoft.com/office/officeart/2008/layout/VerticalCurvedList"/>
    <dgm:cxn modelId="{FBF9925C-78D4-4B4D-B72C-65E4659A8A2B}" type="presParOf" srcId="{CD27A1EE-24AD-4E68-8ED8-7E4CDC770F01}" destId="{AEC86110-F361-4B45-8909-4B3225604C33}" srcOrd="1" destOrd="0" presId="urn:microsoft.com/office/officeart/2008/layout/VerticalCurvedList"/>
    <dgm:cxn modelId="{2BB247C4-10A8-4AF9-8E67-A345A4973633}" type="presParOf" srcId="{CD27A1EE-24AD-4E68-8ED8-7E4CDC770F01}" destId="{BAF3E3E0-932D-4742-BCCE-C2522516EA53}" srcOrd="2" destOrd="0" presId="urn:microsoft.com/office/officeart/2008/layout/VerticalCurvedList"/>
    <dgm:cxn modelId="{14CDE34A-BB7D-4CDD-964F-1A5FF4B7EB31}" type="presParOf" srcId="{CD27A1EE-24AD-4E68-8ED8-7E4CDC770F01}" destId="{0C4ED686-959F-4A32-A193-658041FAE394}" srcOrd="3" destOrd="0" presId="urn:microsoft.com/office/officeart/2008/layout/VerticalCurvedList"/>
    <dgm:cxn modelId="{D6CA981C-CF24-48BF-9FDB-A8DFFE654A7A}" type="presParOf" srcId="{4D1B1624-A05F-433B-8520-6AB6E3460AE4}" destId="{B085E793-4081-4C50-A2F1-CF727D28652C}" srcOrd="1" destOrd="0" presId="urn:microsoft.com/office/officeart/2008/layout/VerticalCurvedList"/>
    <dgm:cxn modelId="{9D717D49-1763-40FA-BFE3-D675EA86F5A7}" type="presParOf" srcId="{4D1B1624-A05F-433B-8520-6AB6E3460AE4}" destId="{07BC4C52-C95C-4522-92E7-AA1D724F0D3A}" srcOrd="2" destOrd="0" presId="urn:microsoft.com/office/officeart/2008/layout/VerticalCurvedList"/>
    <dgm:cxn modelId="{E35DDF0C-C5FB-4FA5-9296-C7DDDCF7ABDE}" type="presParOf" srcId="{07BC4C52-C95C-4522-92E7-AA1D724F0D3A}" destId="{F9B11B42-3CD6-473C-900F-B7A2857D5C13}" srcOrd="0" destOrd="0" presId="urn:microsoft.com/office/officeart/2008/layout/VerticalCurvedList"/>
    <dgm:cxn modelId="{5A74E7BA-34DB-4DF6-A437-1DBD9475A72F}" type="presParOf" srcId="{4D1B1624-A05F-433B-8520-6AB6E3460AE4}" destId="{B5769560-ABD8-4829-B05A-DA5CB0D91A55}" srcOrd="3" destOrd="0" presId="urn:microsoft.com/office/officeart/2008/layout/VerticalCurvedList"/>
    <dgm:cxn modelId="{C21D5134-E7FF-4245-9244-1AFD5342C155}" type="presParOf" srcId="{4D1B1624-A05F-433B-8520-6AB6E3460AE4}" destId="{57872B9F-362B-497D-B60E-08CCE1AF7B5E}" srcOrd="4" destOrd="0" presId="urn:microsoft.com/office/officeart/2008/layout/VerticalCurvedList"/>
    <dgm:cxn modelId="{189BC653-61D0-4884-A6BE-D6C7B5485521}" type="presParOf" srcId="{57872B9F-362B-497D-B60E-08CCE1AF7B5E}" destId="{893631AD-BE3A-435A-99AA-70C1ABACD392}" srcOrd="0" destOrd="0" presId="urn:microsoft.com/office/officeart/2008/layout/VerticalCurvedList"/>
    <dgm:cxn modelId="{347641C9-E351-455A-844E-899082F04FE8}" type="presParOf" srcId="{4D1B1624-A05F-433B-8520-6AB6E3460AE4}" destId="{08B7F43B-1350-4B45-A385-59B5B90A9654}" srcOrd="5" destOrd="0" presId="urn:microsoft.com/office/officeart/2008/layout/VerticalCurvedList"/>
    <dgm:cxn modelId="{7B9BB270-AD70-4E6C-AB97-AC757A615F56}" type="presParOf" srcId="{4D1B1624-A05F-433B-8520-6AB6E3460AE4}" destId="{8F8368C9-2FEA-43C0-8F43-6ABBDCD65444}" srcOrd="6" destOrd="0" presId="urn:microsoft.com/office/officeart/2008/layout/VerticalCurvedList"/>
    <dgm:cxn modelId="{1D6286E7-D4F4-4B84-A59F-2DD28CE12239}" type="presParOf" srcId="{8F8368C9-2FEA-43C0-8F43-6ABBDCD65444}" destId="{325270B1-60D7-4CFB-A05B-04BC37B2AA21}" srcOrd="0" destOrd="0" presId="urn:microsoft.com/office/officeart/2008/layout/VerticalCurvedList"/>
    <dgm:cxn modelId="{C27CBDF9-AD61-4316-8D84-D8A3DD44E942}" type="presParOf" srcId="{4D1B1624-A05F-433B-8520-6AB6E3460AE4}" destId="{203F22B5-4292-4D2B-B1E3-4342C8B22C14}" srcOrd="7" destOrd="0" presId="urn:microsoft.com/office/officeart/2008/layout/VerticalCurvedList"/>
    <dgm:cxn modelId="{D4936B80-6E9B-40BD-97E5-F620A058D27D}" type="presParOf" srcId="{4D1B1624-A05F-433B-8520-6AB6E3460AE4}" destId="{461BCB5F-2D65-454E-A3DF-54D8D023DB16}" srcOrd="8" destOrd="0" presId="urn:microsoft.com/office/officeart/2008/layout/VerticalCurvedList"/>
    <dgm:cxn modelId="{8DB0A230-E00D-47FF-ACE2-544789199CCD}" type="presParOf" srcId="{461BCB5F-2D65-454E-A3DF-54D8D023DB16}" destId="{284601AC-9036-4014-8558-1B8DBE8CC049}" srcOrd="0" destOrd="0" presId="urn:microsoft.com/office/officeart/2008/layout/VerticalCurvedList"/>
    <dgm:cxn modelId="{7AA151CA-8EB7-43B0-A577-78E1DE56FAF6}" type="presParOf" srcId="{4D1B1624-A05F-433B-8520-6AB6E3460AE4}" destId="{8912F779-8F36-43EE-982F-D1E8D37E9E92}" srcOrd="9" destOrd="0" presId="urn:microsoft.com/office/officeart/2008/layout/VerticalCurvedList"/>
    <dgm:cxn modelId="{24B611CB-5647-427F-8283-4C394AC5D8D7}" type="presParOf" srcId="{4D1B1624-A05F-433B-8520-6AB6E3460AE4}" destId="{428FBD5A-AAB3-4CDD-8964-A95F9B3677D3}" srcOrd="10" destOrd="0" presId="urn:microsoft.com/office/officeart/2008/layout/VerticalCurvedList"/>
    <dgm:cxn modelId="{34586558-D5CA-4C72-BCEE-6B3673074A9D}" type="presParOf" srcId="{428FBD5A-AAB3-4CDD-8964-A95F9B3677D3}" destId="{172D818C-B9F1-4AA0-A52C-E2B68CD9F7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E9898B-C59B-4B1F-B7BF-55E88AB6E799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958916-3DCC-4679-AC1A-BDE5D34DA31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Bercirikan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intelektual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mahasiswa</a:t>
          </a:r>
          <a:endParaRPr lang="en-US" dirty="0">
            <a:solidFill>
              <a:schemeClr val="tx1"/>
            </a:solidFill>
          </a:endParaRPr>
        </a:p>
      </dgm:t>
    </dgm:pt>
    <dgm:pt modelId="{7191314A-B5DF-49F7-AD7B-95459F260BA2}" type="parTrans" cxnId="{7DEE46BF-4FFF-445B-9727-21A33A9FB42E}">
      <dgm:prSet/>
      <dgm:spPr/>
      <dgm:t>
        <a:bodyPr/>
        <a:lstStyle/>
        <a:p>
          <a:endParaRPr lang="en-US"/>
        </a:p>
      </dgm:t>
    </dgm:pt>
    <dgm:pt modelId="{10C67CD7-545F-4692-A6CF-E42E8D3CDBBB}" type="sibTrans" cxnId="{7DEE46BF-4FFF-445B-9727-21A33A9FB42E}">
      <dgm:prSet/>
      <dgm:spPr/>
      <dgm:t>
        <a:bodyPr/>
        <a:lstStyle/>
        <a:p>
          <a:endParaRPr lang="en-US"/>
        </a:p>
      </dgm:t>
    </dgm:pt>
    <dgm:pt modelId="{1B513720-5CFB-40A6-87AA-0909E964D8F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Memanfaatkan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limbah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menjadi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bernilai</a:t>
          </a:r>
          <a:endParaRPr lang="en-US" dirty="0">
            <a:solidFill>
              <a:schemeClr val="tx1"/>
            </a:solidFill>
          </a:endParaRPr>
        </a:p>
      </dgm:t>
    </dgm:pt>
    <dgm:pt modelId="{856E5807-FF87-43F1-97DC-7F6B6FACEED0}" type="parTrans" cxnId="{8E253BE8-C531-485D-A03A-E8D481B40848}">
      <dgm:prSet/>
      <dgm:spPr/>
      <dgm:t>
        <a:bodyPr/>
        <a:lstStyle/>
        <a:p>
          <a:endParaRPr lang="en-US"/>
        </a:p>
      </dgm:t>
    </dgm:pt>
    <dgm:pt modelId="{07E47312-6E11-47C2-BC5E-E523D8699AD6}" type="sibTrans" cxnId="{8E253BE8-C531-485D-A03A-E8D481B40848}">
      <dgm:prSet/>
      <dgm:spPr/>
      <dgm:t>
        <a:bodyPr/>
        <a:lstStyle/>
        <a:p>
          <a:endParaRPr lang="en-US"/>
        </a:p>
      </dgm:t>
    </dgm:pt>
    <dgm:pt modelId="{CC40B89C-957C-4E5B-A626-D9DD83BC40C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Kearifan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lokal</a:t>
          </a:r>
          <a:endParaRPr lang="en-US" dirty="0">
            <a:solidFill>
              <a:schemeClr val="tx1"/>
            </a:solidFill>
          </a:endParaRPr>
        </a:p>
      </dgm:t>
    </dgm:pt>
    <dgm:pt modelId="{44CFDD7A-BD19-4CB9-A9A2-1739DFE8C4B3}" type="parTrans" cxnId="{ADD7263A-78D9-434A-A19D-7ACAFA44FAB2}">
      <dgm:prSet/>
      <dgm:spPr/>
      <dgm:t>
        <a:bodyPr/>
        <a:lstStyle/>
        <a:p>
          <a:endParaRPr lang="en-US"/>
        </a:p>
      </dgm:t>
    </dgm:pt>
    <dgm:pt modelId="{B1CC58E5-E04B-4863-956B-0FED84013FFD}" type="sibTrans" cxnId="{ADD7263A-78D9-434A-A19D-7ACAFA44FAB2}">
      <dgm:prSet/>
      <dgm:spPr/>
      <dgm:t>
        <a:bodyPr/>
        <a:lstStyle/>
        <a:p>
          <a:endParaRPr lang="en-US"/>
        </a:p>
      </dgm:t>
    </dgm:pt>
    <dgm:pt modelId="{430BFB08-AA13-4BFA-8293-02C6B867298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Berbasis</a:t>
          </a:r>
          <a:r>
            <a:rPr lang="en-US" dirty="0" smtClean="0">
              <a:solidFill>
                <a:schemeClr val="tx1"/>
              </a:solidFill>
            </a:rPr>
            <a:t> IT</a:t>
          </a:r>
          <a:endParaRPr lang="en-US" dirty="0">
            <a:solidFill>
              <a:schemeClr val="tx1"/>
            </a:solidFill>
          </a:endParaRPr>
        </a:p>
      </dgm:t>
    </dgm:pt>
    <dgm:pt modelId="{1A0D93CC-2617-4221-8D94-39D20491164C}" type="parTrans" cxnId="{ABE075F7-11BA-4084-B3FD-17768AEE9EBF}">
      <dgm:prSet/>
      <dgm:spPr/>
      <dgm:t>
        <a:bodyPr/>
        <a:lstStyle/>
        <a:p>
          <a:endParaRPr lang="en-US"/>
        </a:p>
      </dgm:t>
    </dgm:pt>
    <dgm:pt modelId="{46CFC061-8D1C-4381-88D4-DC5FBA5BB3B0}" type="sibTrans" cxnId="{ABE075F7-11BA-4084-B3FD-17768AEE9EBF}">
      <dgm:prSet/>
      <dgm:spPr/>
      <dgm:t>
        <a:bodyPr/>
        <a:lstStyle/>
        <a:p>
          <a:endParaRPr lang="en-US"/>
        </a:p>
      </dgm:t>
    </dgm:pt>
    <dgm:pt modelId="{28CEEE7C-4DE5-45D4-997A-00832C9C35CF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Kondisi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Terkini</a:t>
          </a:r>
          <a:endParaRPr lang="en-US" dirty="0">
            <a:solidFill>
              <a:schemeClr val="tx1"/>
            </a:solidFill>
          </a:endParaRPr>
        </a:p>
      </dgm:t>
    </dgm:pt>
    <dgm:pt modelId="{6464E0E1-2CC5-42F9-8ADC-BB636D94503B}" type="parTrans" cxnId="{C64D1756-C5A2-4FDE-8171-C531AB198DB0}">
      <dgm:prSet/>
      <dgm:spPr/>
      <dgm:t>
        <a:bodyPr/>
        <a:lstStyle/>
        <a:p>
          <a:endParaRPr lang="en-US"/>
        </a:p>
      </dgm:t>
    </dgm:pt>
    <dgm:pt modelId="{B5B7BF70-7794-44A8-A6A9-36D6FB5ACEE8}" type="sibTrans" cxnId="{C64D1756-C5A2-4FDE-8171-C531AB198DB0}">
      <dgm:prSet/>
      <dgm:spPr/>
      <dgm:t>
        <a:bodyPr/>
        <a:lstStyle/>
        <a:p>
          <a:endParaRPr lang="en-US"/>
        </a:p>
      </dgm:t>
    </dgm:pt>
    <dgm:pt modelId="{F8D39B45-3819-4911-8594-A820D7590DF7}" type="pres">
      <dgm:prSet presAssocID="{47E9898B-C59B-4B1F-B7BF-55E88AB6E7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1B1624-A05F-433B-8520-6AB6E3460AE4}" type="pres">
      <dgm:prSet presAssocID="{47E9898B-C59B-4B1F-B7BF-55E88AB6E799}" presName="Name1" presStyleCnt="0"/>
      <dgm:spPr/>
    </dgm:pt>
    <dgm:pt modelId="{CD27A1EE-24AD-4E68-8ED8-7E4CDC770F01}" type="pres">
      <dgm:prSet presAssocID="{47E9898B-C59B-4B1F-B7BF-55E88AB6E799}" presName="cycle" presStyleCnt="0"/>
      <dgm:spPr/>
    </dgm:pt>
    <dgm:pt modelId="{00B88FB9-33A7-4B58-BA17-1142FFE2D4F4}" type="pres">
      <dgm:prSet presAssocID="{47E9898B-C59B-4B1F-B7BF-55E88AB6E799}" presName="srcNode" presStyleLbl="node1" presStyleIdx="0" presStyleCnt="5"/>
      <dgm:spPr/>
    </dgm:pt>
    <dgm:pt modelId="{AEC86110-F361-4B45-8909-4B3225604C33}" type="pres">
      <dgm:prSet presAssocID="{47E9898B-C59B-4B1F-B7BF-55E88AB6E799}" presName="conn" presStyleLbl="parChTrans1D2" presStyleIdx="0" presStyleCnt="1"/>
      <dgm:spPr/>
      <dgm:t>
        <a:bodyPr/>
        <a:lstStyle/>
        <a:p>
          <a:endParaRPr lang="en-US"/>
        </a:p>
      </dgm:t>
    </dgm:pt>
    <dgm:pt modelId="{BAF3E3E0-932D-4742-BCCE-C2522516EA53}" type="pres">
      <dgm:prSet presAssocID="{47E9898B-C59B-4B1F-B7BF-55E88AB6E799}" presName="extraNode" presStyleLbl="node1" presStyleIdx="0" presStyleCnt="5"/>
      <dgm:spPr/>
    </dgm:pt>
    <dgm:pt modelId="{0C4ED686-959F-4A32-A193-658041FAE394}" type="pres">
      <dgm:prSet presAssocID="{47E9898B-C59B-4B1F-B7BF-55E88AB6E799}" presName="dstNode" presStyleLbl="node1" presStyleIdx="0" presStyleCnt="5"/>
      <dgm:spPr/>
    </dgm:pt>
    <dgm:pt modelId="{B085E793-4081-4C50-A2F1-CF727D28652C}" type="pres">
      <dgm:prSet presAssocID="{17958916-3DCC-4679-AC1A-BDE5D34DA3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4C52-C95C-4522-92E7-AA1D724F0D3A}" type="pres">
      <dgm:prSet presAssocID="{17958916-3DCC-4679-AC1A-BDE5D34DA315}" presName="accent_1" presStyleCnt="0"/>
      <dgm:spPr/>
    </dgm:pt>
    <dgm:pt modelId="{F9B11B42-3CD6-473C-900F-B7A2857D5C13}" type="pres">
      <dgm:prSet presAssocID="{17958916-3DCC-4679-AC1A-BDE5D34DA315}" presName="accentRepeatNode" presStyleLbl="solidFgAcc1" presStyleIdx="0" presStyleCnt="5"/>
      <dgm:spPr/>
    </dgm:pt>
    <dgm:pt modelId="{B5769560-ABD8-4829-B05A-DA5CB0D91A55}" type="pres">
      <dgm:prSet presAssocID="{1B513720-5CFB-40A6-87AA-0909E964D8F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72B9F-362B-497D-B60E-08CCE1AF7B5E}" type="pres">
      <dgm:prSet presAssocID="{1B513720-5CFB-40A6-87AA-0909E964D8FB}" presName="accent_2" presStyleCnt="0"/>
      <dgm:spPr/>
    </dgm:pt>
    <dgm:pt modelId="{893631AD-BE3A-435A-99AA-70C1ABACD392}" type="pres">
      <dgm:prSet presAssocID="{1B513720-5CFB-40A6-87AA-0909E964D8FB}" presName="accentRepeatNode" presStyleLbl="solidFgAcc1" presStyleIdx="1" presStyleCnt="5"/>
      <dgm:spPr/>
    </dgm:pt>
    <dgm:pt modelId="{08B7F43B-1350-4B45-A385-59B5B90A9654}" type="pres">
      <dgm:prSet presAssocID="{CC40B89C-957C-4E5B-A626-D9DD83BC40C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368C9-2FEA-43C0-8F43-6ABBDCD65444}" type="pres">
      <dgm:prSet presAssocID="{CC40B89C-957C-4E5B-A626-D9DD83BC40C8}" presName="accent_3" presStyleCnt="0"/>
      <dgm:spPr/>
    </dgm:pt>
    <dgm:pt modelId="{325270B1-60D7-4CFB-A05B-04BC37B2AA21}" type="pres">
      <dgm:prSet presAssocID="{CC40B89C-957C-4E5B-A626-D9DD83BC40C8}" presName="accentRepeatNode" presStyleLbl="solidFgAcc1" presStyleIdx="2" presStyleCnt="5"/>
      <dgm:spPr/>
    </dgm:pt>
    <dgm:pt modelId="{203F22B5-4292-4D2B-B1E3-4342C8B22C14}" type="pres">
      <dgm:prSet presAssocID="{430BFB08-AA13-4BFA-8293-02C6B867298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BCB5F-2D65-454E-A3DF-54D8D023DB16}" type="pres">
      <dgm:prSet presAssocID="{430BFB08-AA13-4BFA-8293-02C6B867298C}" presName="accent_4" presStyleCnt="0"/>
      <dgm:spPr/>
    </dgm:pt>
    <dgm:pt modelId="{284601AC-9036-4014-8558-1B8DBE8CC049}" type="pres">
      <dgm:prSet presAssocID="{430BFB08-AA13-4BFA-8293-02C6B867298C}" presName="accentRepeatNode" presStyleLbl="solidFgAcc1" presStyleIdx="3" presStyleCnt="5"/>
      <dgm:spPr/>
    </dgm:pt>
    <dgm:pt modelId="{8912F779-8F36-43EE-982F-D1E8D37E9E92}" type="pres">
      <dgm:prSet presAssocID="{28CEEE7C-4DE5-45D4-997A-00832C9C35C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FBD5A-AAB3-4CDD-8964-A95F9B3677D3}" type="pres">
      <dgm:prSet presAssocID="{28CEEE7C-4DE5-45D4-997A-00832C9C35CF}" presName="accent_5" presStyleCnt="0"/>
      <dgm:spPr/>
    </dgm:pt>
    <dgm:pt modelId="{172D818C-B9F1-4AA0-A52C-E2B68CD9F78F}" type="pres">
      <dgm:prSet presAssocID="{28CEEE7C-4DE5-45D4-997A-00832C9C35CF}" presName="accentRepeatNode" presStyleLbl="solidFgAcc1" presStyleIdx="4" presStyleCnt="5"/>
      <dgm:spPr/>
    </dgm:pt>
  </dgm:ptLst>
  <dgm:cxnLst>
    <dgm:cxn modelId="{0A7AD846-25E0-4B01-AD6E-6DBF5ADCD465}" type="presOf" srcId="{430BFB08-AA13-4BFA-8293-02C6B867298C}" destId="{203F22B5-4292-4D2B-B1E3-4342C8B22C14}" srcOrd="0" destOrd="0" presId="urn:microsoft.com/office/officeart/2008/layout/VerticalCurvedList"/>
    <dgm:cxn modelId="{7DEE46BF-4FFF-445B-9727-21A33A9FB42E}" srcId="{47E9898B-C59B-4B1F-B7BF-55E88AB6E799}" destId="{17958916-3DCC-4679-AC1A-BDE5D34DA315}" srcOrd="0" destOrd="0" parTransId="{7191314A-B5DF-49F7-AD7B-95459F260BA2}" sibTransId="{10C67CD7-545F-4692-A6CF-E42E8D3CDBBB}"/>
    <dgm:cxn modelId="{C30FAFB2-A630-40F3-AC93-C7B35EBE5012}" type="presOf" srcId="{CC40B89C-957C-4E5B-A626-D9DD83BC40C8}" destId="{08B7F43B-1350-4B45-A385-59B5B90A9654}" srcOrd="0" destOrd="0" presId="urn:microsoft.com/office/officeart/2008/layout/VerticalCurvedList"/>
    <dgm:cxn modelId="{6EA832E6-1D67-4998-BFCD-37777735D9BB}" type="presOf" srcId="{1B513720-5CFB-40A6-87AA-0909E964D8FB}" destId="{B5769560-ABD8-4829-B05A-DA5CB0D91A55}" srcOrd="0" destOrd="0" presId="urn:microsoft.com/office/officeart/2008/layout/VerticalCurvedList"/>
    <dgm:cxn modelId="{3802403E-23C0-46A2-9812-D16C39DC55FE}" type="presOf" srcId="{47E9898B-C59B-4B1F-B7BF-55E88AB6E799}" destId="{F8D39B45-3819-4911-8594-A820D7590DF7}" srcOrd="0" destOrd="0" presId="urn:microsoft.com/office/officeart/2008/layout/VerticalCurvedList"/>
    <dgm:cxn modelId="{C64D1756-C5A2-4FDE-8171-C531AB198DB0}" srcId="{47E9898B-C59B-4B1F-B7BF-55E88AB6E799}" destId="{28CEEE7C-4DE5-45D4-997A-00832C9C35CF}" srcOrd="4" destOrd="0" parTransId="{6464E0E1-2CC5-42F9-8ADC-BB636D94503B}" sibTransId="{B5B7BF70-7794-44A8-A6A9-36D6FB5ACEE8}"/>
    <dgm:cxn modelId="{ABE075F7-11BA-4084-B3FD-17768AEE9EBF}" srcId="{47E9898B-C59B-4B1F-B7BF-55E88AB6E799}" destId="{430BFB08-AA13-4BFA-8293-02C6B867298C}" srcOrd="3" destOrd="0" parTransId="{1A0D93CC-2617-4221-8D94-39D20491164C}" sibTransId="{46CFC061-8D1C-4381-88D4-DC5FBA5BB3B0}"/>
    <dgm:cxn modelId="{ADD7263A-78D9-434A-A19D-7ACAFA44FAB2}" srcId="{47E9898B-C59B-4B1F-B7BF-55E88AB6E799}" destId="{CC40B89C-957C-4E5B-A626-D9DD83BC40C8}" srcOrd="2" destOrd="0" parTransId="{44CFDD7A-BD19-4CB9-A9A2-1739DFE8C4B3}" sibTransId="{B1CC58E5-E04B-4863-956B-0FED84013FFD}"/>
    <dgm:cxn modelId="{F52F0D8B-7CAE-4E61-98CF-4E001ED10463}" type="presOf" srcId="{10C67CD7-545F-4692-A6CF-E42E8D3CDBBB}" destId="{AEC86110-F361-4B45-8909-4B3225604C33}" srcOrd="0" destOrd="0" presId="urn:microsoft.com/office/officeart/2008/layout/VerticalCurvedList"/>
    <dgm:cxn modelId="{18D23427-4642-4042-8ECA-8A4EFBBEFCCD}" type="presOf" srcId="{28CEEE7C-4DE5-45D4-997A-00832C9C35CF}" destId="{8912F779-8F36-43EE-982F-D1E8D37E9E92}" srcOrd="0" destOrd="0" presId="urn:microsoft.com/office/officeart/2008/layout/VerticalCurvedList"/>
    <dgm:cxn modelId="{8E253BE8-C531-485D-A03A-E8D481B40848}" srcId="{47E9898B-C59B-4B1F-B7BF-55E88AB6E799}" destId="{1B513720-5CFB-40A6-87AA-0909E964D8FB}" srcOrd="1" destOrd="0" parTransId="{856E5807-FF87-43F1-97DC-7F6B6FACEED0}" sibTransId="{07E47312-6E11-47C2-BC5E-E523D8699AD6}"/>
    <dgm:cxn modelId="{F72FC618-069F-4E93-9602-67939FFDFC57}" type="presOf" srcId="{17958916-3DCC-4679-AC1A-BDE5D34DA315}" destId="{B085E793-4081-4C50-A2F1-CF727D28652C}" srcOrd="0" destOrd="0" presId="urn:microsoft.com/office/officeart/2008/layout/VerticalCurvedList"/>
    <dgm:cxn modelId="{B419855F-3197-4668-8D52-51A02006D60B}" type="presParOf" srcId="{F8D39B45-3819-4911-8594-A820D7590DF7}" destId="{4D1B1624-A05F-433B-8520-6AB6E3460AE4}" srcOrd="0" destOrd="0" presId="urn:microsoft.com/office/officeart/2008/layout/VerticalCurvedList"/>
    <dgm:cxn modelId="{BD443288-03B2-464D-93DB-39318CFA28DD}" type="presParOf" srcId="{4D1B1624-A05F-433B-8520-6AB6E3460AE4}" destId="{CD27A1EE-24AD-4E68-8ED8-7E4CDC770F01}" srcOrd="0" destOrd="0" presId="urn:microsoft.com/office/officeart/2008/layout/VerticalCurvedList"/>
    <dgm:cxn modelId="{C3866B41-A642-47D5-BC02-86F2F85AB3C2}" type="presParOf" srcId="{CD27A1EE-24AD-4E68-8ED8-7E4CDC770F01}" destId="{00B88FB9-33A7-4B58-BA17-1142FFE2D4F4}" srcOrd="0" destOrd="0" presId="urn:microsoft.com/office/officeart/2008/layout/VerticalCurvedList"/>
    <dgm:cxn modelId="{BB02F94E-C752-4D52-81A9-55BAE83A26BD}" type="presParOf" srcId="{CD27A1EE-24AD-4E68-8ED8-7E4CDC770F01}" destId="{AEC86110-F361-4B45-8909-4B3225604C33}" srcOrd="1" destOrd="0" presId="urn:microsoft.com/office/officeart/2008/layout/VerticalCurvedList"/>
    <dgm:cxn modelId="{E85FCCBA-F623-47E7-BA9F-819887AD257C}" type="presParOf" srcId="{CD27A1EE-24AD-4E68-8ED8-7E4CDC770F01}" destId="{BAF3E3E0-932D-4742-BCCE-C2522516EA53}" srcOrd="2" destOrd="0" presId="urn:microsoft.com/office/officeart/2008/layout/VerticalCurvedList"/>
    <dgm:cxn modelId="{F14AD2DE-93A6-41FF-A594-6EB663460ECB}" type="presParOf" srcId="{CD27A1EE-24AD-4E68-8ED8-7E4CDC770F01}" destId="{0C4ED686-959F-4A32-A193-658041FAE394}" srcOrd="3" destOrd="0" presId="urn:microsoft.com/office/officeart/2008/layout/VerticalCurvedList"/>
    <dgm:cxn modelId="{D79985AF-4AC7-4B39-9DB6-D5212EFA48A9}" type="presParOf" srcId="{4D1B1624-A05F-433B-8520-6AB6E3460AE4}" destId="{B085E793-4081-4C50-A2F1-CF727D28652C}" srcOrd="1" destOrd="0" presId="urn:microsoft.com/office/officeart/2008/layout/VerticalCurvedList"/>
    <dgm:cxn modelId="{E5791FB8-0EF2-45A1-9911-E72C4F2CA241}" type="presParOf" srcId="{4D1B1624-A05F-433B-8520-6AB6E3460AE4}" destId="{07BC4C52-C95C-4522-92E7-AA1D724F0D3A}" srcOrd="2" destOrd="0" presId="urn:microsoft.com/office/officeart/2008/layout/VerticalCurvedList"/>
    <dgm:cxn modelId="{9BB65C55-C472-455D-8EC4-58C073D5D4A3}" type="presParOf" srcId="{07BC4C52-C95C-4522-92E7-AA1D724F0D3A}" destId="{F9B11B42-3CD6-473C-900F-B7A2857D5C13}" srcOrd="0" destOrd="0" presId="urn:microsoft.com/office/officeart/2008/layout/VerticalCurvedList"/>
    <dgm:cxn modelId="{78EE4228-7B56-43AB-99F3-32107D3DC9E4}" type="presParOf" srcId="{4D1B1624-A05F-433B-8520-6AB6E3460AE4}" destId="{B5769560-ABD8-4829-B05A-DA5CB0D91A55}" srcOrd="3" destOrd="0" presId="urn:microsoft.com/office/officeart/2008/layout/VerticalCurvedList"/>
    <dgm:cxn modelId="{D60AF8F9-1D53-4343-9213-6A2553F46B12}" type="presParOf" srcId="{4D1B1624-A05F-433B-8520-6AB6E3460AE4}" destId="{57872B9F-362B-497D-B60E-08CCE1AF7B5E}" srcOrd="4" destOrd="0" presId="urn:microsoft.com/office/officeart/2008/layout/VerticalCurvedList"/>
    <dgm:cxn modelId="{83584D61-6A3B-436D-B3AC-D960EA1AAF4F}" type="presParOf" srcId="{57872B9F-362B-497D-B60E-08CCE1AF7B5E}" destId="{893631AD-BE3A-435A-99AA-70C1ABACD392}" srcOrd="0" destOrd="0" presId="urn:microsoft.com/office/officeart/2008/layout/VerticalCurvedList"/>
    <dgm:cxn modelId="{35379D79-5C86-4DD9-8724-D978CE155AD0}" type="presParOf" srcId="{4D1B1624-A05F-433B-8520-6AB6E3460AE4}" destId="{08B7F43B-1350-4B45-A385-59B5B90A9654}" srcOrd="5" destOrd="0" presId="urn:microsoft.com/office/officeart/2008/layout/VerticalCurvedList"/>
    <dgm:cxn modelId="{818D2F66-D206-4FF7-ADE1-8A5B97E137E8}" type="presParOf" srcId="{4D1B1624-A05F-433B-8520-6AB6E3460AE4}" destId="{8F8368C9-2FEA-43C0-8F43-6ABBDCD65444}" srcOrd="6" destOrd="0" presId="urn:microsoft.com/office/officeart/2008/layout/VerticalCurvedList"/>
    <dgm:cxn modelId="{DEB6A875-4D64-4212-9F3D-E1BCD1B11A6E}" type="presParOf" srcId="{8F8368C9-2FEA-43C0-8F43-6ABBDCD65444}" destId="{325270B1-60D7-4CFB-A05B-04BC37B2AA21}" srcOrd="0" destOrd="0" presId="urn:microsoft.com/office/officeart/2008/layout/VerticalCurvedList"/>
    <dgm:cxn modelId="{746B0C18-AA48-4523-B2B6-CB5B6F48B138}" type="presParOf" srcId="{4D1B1624-A05F-433B-8520-6AB6E3460AE4}" destId="{203F22B5-4292-4D2B-B1E3-4342C8B22C14}" srcOrd="7" destOrd="0" presId="urn:microsoft.com/office/officeart/2008/layout/VerticalCurvedList"/>
    <dgm:cxn modelId="{8615CC71-0E3A-4D76-8DC1-975BB60D826D}" type="presParOf" srcId="{4D1B1624-A05F-433B-8520-6AB6E3460AE4}" destId="{461BCB5F-2D65-454E-A3DF-54D8D023DB16}" srcOrd="8" destOrd="0" presId="urn:microsoft.com/office/officeart/2008/layout/VerticalCurvedList"/>
    <dgm:cxn modelId="{8B125CFF-ED55-4334-A794-772CBEB4F4F0}" type="presParOf" srcId="{461BCB5F-2D65-454E-A3DF-54D8D023DB16}" destId="{284601AC-9036-4014-8558-1B8DBE8CC049}" srcOrd="0" destOrd="0" presId="urn:microsoft.com/office/officeart/2008/layout/VerticalCurvedList"/>
    <dgm:cxn modelId="{D3EC23B8-AFB5-41F2-8663-15B66FFD8E93}" type="presParOf" srcId="{4D1B1624-A05F-433B-8520-6AB6E3460AE4}" destId="{8912F779-8F36-43EE-982F-D1E8D37E9E92}" srcOrd="9" destOrd="0" presId="urn:microsoft.com/office/officeart/2008/layout/VerticalCurvedList"/>
    <dgm:cxn modelId="{9815BAEF-3F07-48DF-98D2-F40122D91345}" type="presParOf" srcId="{4D1B1624-A05F-433B-8520-6AB6E3460AE4}" destId="{428FBD5A-AAB3-4CDD-8964-A95F9B3677D3}" srcOrd="10" destOrd="0" presId="urn:microsoft.com/office/officeart/2008/layout/VerticalCurvedList"/>
    <dgm:cxn modelId="{256E9E60-A5BF-49E0-97F3-FE34355426E4}" type="presParOf" srcId="{428FBD5A-AAB3-4CDD-8964-A95F9B3677D3}" destId="{172D818C-B9F1-4AA0-A52C-E2B68CD9F7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4D8915-D763-46AA-84C0-470718EF85FB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EDB4942-6BE2-415C-BF90-654FBFE89BB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AD39DA9-7BBE-42A3-8F99-5DCAF49874F0}" type="parTrans" cxnId="{9F3A4A7D-14AB-426D-841F-152D927EBC81}">
      <dgm:prSet/>
      <dgm:spPr/>
      <dgm:t>
        <a:bodyPr/>
        <a:lstStyle/>
        <a:p>
          <a:endParaRPr lang="en-US"/>
        </a:p>
      </dgm:t>
    </dgm:pt>
    <dgm:pt modelId="{E95959AF-8526-4222-9AEA-68B2B5AB9888}" type="sibTrans" cxnId="{9F3A4A7D-14AB-426D-841F-152D927EBC81}">
      <dgm:prSet/>
      <dgm:spPr/>
      <dgm:t>
        <a:bodyPr/>
        <a:lstStyle/>
        <a:p>
          <a:endParaRPr lang="en-US"/>
        </a:p>
      </dgm:t>
    </dgm:pt>
    <dgm:pt modelId="{8A009C7B-21A8-4AC7-ACA7-E8A5FB4FDACB}">
      <dgm:prSet phldrT="[Text]"/>
      <dgm:spPr/>
      <dgm:t>
        <a:bodyPr/>
        <a:lstStyle/>
        <a:p>
          <a:r>
            <a:rPr lang="en-US" dirty="0" smtClean="0"/>
            <a:t>DOSEN PENDAMPING</a:t>
          </a:r>
          <a:endParaRPr lang="en-US" dirty="0"/>
        </a:p>
      </dgm:t>
    </dgm:pt>
    <dgm:pt modelId="{E9F400A6-39D0-4BB4-80DD-15DD4B841615}" type="parTrans" cxnId="{9A7D4BC0-3D59-422F-A195-0B09AB8B3348}">
      <dgm:prSet/>
      <dgm:spPr/>
      <dgm:t>
        <a:bodyPr/>
        <a:lstStyle/>
        <a:p>
          <a:endParaRPr lang="en-US"/>
        </a:p>
      </dgm:t>
    </dgm:pt>
    <dgm:pt modelId="{A323879E-C243-4332-B3BA-182C49952C14}" type="sibTrans" cxnId="{9A7D4BC0-3D59-422F-A195-0B09AB8B3348}">
      <dgm:prSet/>
      <dgm:spPr/>
      <dgm:t>
        <a:bodyPr/>
        <a:lstStyle/>
        <a:p>
          <a:endParaRPr lang="en-US"/>
        </a:p>
      </dgm:t>
    </dgm:pt>
    <dgm:pt modelId="{88387C3D-07C6-4E2C-92D1-66B5EF2F749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CD8DE29-6FBB-41CD-94F0-442B15BACF19}" type="parTrans" cxnId="{4675A899-766D-4BA0-B275-192CC81DC376}">
      <dgm:prSet/>
      <dgm:spPr/>
      <dgm:t>
        <a:bodyPr/>
        <a:lstStyle/>
        <a:p>
          <a:endParaRPr lang="en-US"/>
        </a:p>
      </dgm:t>
    </dgm:pt>
    <dgm:pt modelId="{1838A139-B8D6-4BFE-BD3D-D2C159C7D7DF}" type="sibTrans" cxnId="{4675A899-766D-4BA0-B275-192CC81DC376}">
      <dgm:prSet/>
      <dgm:spPr/>
      <dgm:t>
        <a:bodyPr/>
        <a:lstStyle/>
        <a:p>
          <a:endParaRPr lang="en-US"/>
        </a:p>
      </dgm:t>
    </dgm:pt>
    <dgm:pt modelId="{9A059050-5932-477C-B0ED-EF7BD729176F}">
      <dgm:prSet phldrT="[Text]"/>
      <dgm:spPr/>
      <dgm:t>
        <a:bodyPr/>
        <a:lstStyle/>
        <a:p>
          <a:r>
            <a:rPr lang="en-US" dirty="0" smtClean="0"/>
            <a:t>TIM MAHASISWA</a:t>
          </a:r>
          <a:endParaRPr lang="en-US" dirty="0"/>
        </a:p>
      </dgm:t>
    </dgm:pt>
    <dgm:pt modelId="{2FD767AD-F00D-4F3D-A97E-4147EE76604C}" type="parTrans" cxnId="{D93FFFB8-9632-487D-876C-8B40FF0E2A2F}">
      <dgm:prSet/>
      <dgm:spPr/>
      <dgm:t>
        <a:bodyPr/>
        <a:lstStyle/>
        <a:p>
          <a:endParaRPr lang="en-US"/>
        </a:p>
      </dgm:t>
    </dgm:pt>
    <dgm:pt modelId="{ACA27DAD-2E56-49A9-AB7A-BCF2D3F0211C}" type="sibTrans" cxnId="{D93FFFB8-9632-487D-876C-8B40FF0E2A2F}">
      <dgm:prSet/>
      <dgm:spPr/>
      <dgm:t>
        <a:bodyPr/>
        <a:lstStyle/>
        <a:p>
          <a:endParaRPr lang="en-US"/>
        </a:p>
      </dgm:t>
    </dgm:pt>
    <dgm:pt modelId="{142F1311-A478-4C5B-9D35-C8644936BA0D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E66643F-C2D1-47A3-9094-884B70BF7D32}" type="parTrans" cxnId="{E03609F9-7207-45D0-8A7F-81008C955220}">
      <dgm:prSet/>
      <dgm:spPr/>
      <dgm:t>
        <a:bodyPr/>
        <a:lstStyle/>
        <a:p>
          <a:endParaRPr lang="en-US"/>
        </a:p>
      </dgm:t>
    </dgm:pt>
    <dgm:pt modelId="{F2F0214B-D16A-4E56-83CB-E674DEE8E2B8}" type="sibTrans" cxnId="{E03609F9-7207-45D0-8A7F-81008C955220}">
      <dgm:prSet/>
      <dgm:spPr/>
      <dgm:t>
        <a:bodyPr/>
        <a:lstStyle/>
        <a:p>
          <a:endParaRPr lang="en-US"/>
        </a:p>
      </dgm:t>
    </dgm:pt>
    <dgm:pt modelId="{0A4588F8-34AE-4866-A529-A0465B0FD1A3}">
      <dgm:prSet phldrT="[Text]"/>
      <dgm:spPr/>
      <dgm:t>
        <a:bodyPr/>
        <a:lstStyle/>
        <a:p>
          <a:r>
            <a:rPr lang="en-US" dirty="0" smtClean="0"/>
            <a:t>PROPOSAL PKM</a:t>
          </a:r>
          <a:endParaRPr lang="en-US" dirty="0"/>
        </a:p>
      </dgm:t>
    </dgm:pt>
    <dgm:pt modelId="{9BE54F64-2000-4E92-837B-D15B188C8C31}" type="parTrans" cxnId="{D187FFBB-C027-4CCB-9A21-27A3CCD0CA47}">
      <dgm:prSet/>
      <dgm:spPr/>
      <dgm:t>
        <a:bodyPr/>
        <a:lstStyle/>
        <a:p>
          <a:endParaRPr lang="en-US"/>
        </a:p>
      </dgm:t>
    </dgm:pt>
    <dgm:pt modelId="{713C9737-DD91-4EBC-AF35-55BBFF9383F4}" type="sibTrans" cxnId="{D187FFBB-C027-4CCB-9A21-27A3CCD0CA47}">
      <dgm:prSet/>
      <dgm:spPr/>
      <dgm:t>
        <a:bodyPr/>
        <a:lstStyle/>
        <a:p>
          <a:endParaRPr lang="en-US"/>
        </a:p>
      </dgm:t>
    </dgm:pt>
    <dgm:pt modelId="{45347F2E-0881-4DC2-B7B9-E2C06624E882}" type="pres">
      <dgm:prSet presAssocID="{A84D8915-D763-46AA-84C0-470718EF85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A3477B-3967-4465-8398-C73459C4C4F4}" type="pres">
      <dgm:prSet presAssocID="{EEDB4942-6BE2-415C-BF90-654FBFE89BBB}" presName="composite" presStyleCnt="0"/>
      <dgm:spPr/>
    </dgm:pt>
    <dgm:pt modelId="{849295ED-B10C-4BBD-9625-31DF29C3809B}" type="pres">
      <dgm:prSet presAssocID="{EEDB4942-6BE2-415C-BF90-654FBFE89BB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CE7C1-2FA1-4A17-A371-8AED0F8D0DEB}" type="pres">
      <dgm:prSet presAssocID="{EEDB4942-6BE2-415C-BF90-654FBFE89BB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FC6A6-80E4-4399-BC3E-159967790A33}" type="pres">
      <dgm:prSet presAssocID="{E95959AF-8526-4222-9AEA-68B2B5AB9888}" presName="sp" presStyleCnt="0"/>
      <dgm:spPr/>
    </dgm:pt>
    <dgm:pt modelId="{052BF8E1-54DE-4AD7-9FE0-DDDEF8B5CA85}" type="pres">
      <dgm:prSet presAssocID="{88387C3D-07C6-4E2C-92D1-66B5EF2F7492}" presName="composite" presStyleCnt="0"/>
      <dgm:spPr/>
    </dgm:pt>
    <dgm:pt modelId="{7CD7C2EE-0BE4-496F-BA45-AA312C547801}" type="pres">
      <dgm:prSet presAssocID="{88387C3D-07C6-4E2C-92D1-66B5EF2F749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84CA6-6B8E-42AC-BCA6-52E37D3D27E7}" type="pres">
      <dgm:prSet presAssocID="{88387C3D-07C6-4E2C-92D1-66B5EF2F749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3AF9A-8000-474C-892F-F59C6E24B70F}" type="pres">
      <dgm:prSet presAssocID="{1838A139-B8D6-4BFE-BD3D-D2C159C7D7DF}" presName="sp" presStyleCnt="0"/>
      <dgm:spPr/>
    </dgm:pt>
    <dgm:pt modelId="{6592BD92-6FA5-4AD2-8CFF-840911F56D51}" type="pres">
      <dgm:prSet presAssocID="{142F1311-A478-4C5B-9D35-C8644936BA0D}" presName="composite" presStyleCnt="0"/>
      <dgm:spPr/>
    </dgm:pt>
    <dgm:pt modelId="{807FFC71-F468-41BC-98EE-20B311F0E082}" type="pres">
      <dgm:prSet presAssocID="{142F1311-A478-4C5B-9D35-C8644936BA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9A545-9BAA-45D1-A948-C14B8EDE3F78}" type="pres">
      <dgm:prSet presAssocID="{142F1311-A478-4C5B-9D35-C8644936BA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13F3B9-E928-400A-9FCA-D69DB1A5CDEB}" type="presOf" srcId="{0A4588F8-34AE-4866-A529-A0465B0FD1A3}" destId="{49E9A545-9BAA-45D1-A948-C14B8EDE3F78}" srcOrd="0" destOrd="0" presId="urn:microsoft.com/office/officeart/2005/8/layout/chevron2"/>
    <dgm:cxn modelId="{D187FFBB-C027-4CCB-9A21-27A3CCD0CA47}" srcId="{142F1311-A478-4C5B-9D35-C8644936BA0D}" destId="{0A4588F8-34AE-4866-A529-A0465B0FD1A3}" srcOrd="0" destOrd="0" parTransId="{9BE54F64-2000-4E92-837B-D15B188C8C31}" sibTransId="{713C9737-DD91-4EBC-AF35-55BBFF9383F4}"/>
    <dgm:cxn modelId="{0F7984A5-776A-436D-BA65-39067F8DFF12}" type="presOf" srcId="{88387C3D-07C6-4E2C-92D1-66B5EF2F7492}" destId="{7CD7C2EE-0BE4-496F-BA45-AA312C547801}" srcOrd="0" destOrd="0" presId="urn:microsoft.com/office/officeart/2005/8/layout/chevron2"/>
    <dgm:cxn modelId="{9F3A4A7D-14AB-426D-841F-152D927EBC81}" srcId="{A84D8915-D763-46AA-84C0-470718EF85FB}" destId="{EEDB4942-6BE2-415C-BF90-654FBFE89BBB}" srcOrd="0" destOrd="0" parTransId="{EAD39DA9-7BBE-42A3-8F99-5DCAF49874F0}" sibTransId="{E95959AF-8526-4222-9AEA-68B2B5AB9888}"/>
    <dgm:cxn modelId="{81EB42C1-8627-4CBB-A598-B5985BD1D54B}" type="presOf" srcId="{8A009C7B-21A8-4AC7-ACA7-E8A5FB4FDACB}" destId="{F98CE7C1-2FA1-4A17-A371-8AED0F8D0DEB}" srcOrd="0" destOrd="0" presId="urn:microsoft.com/office/officeart/2005/8/layout/chevron2"/>
    <dgm:cxn modelId="{B893870D-0F1D-43A4-9CD4-4D86C18A35D8}" type="presOf" srcId="{9A059050-5932-477C-B0ED-EF7BD729176F}" destId="{10084CA6-6B8E-42AC-BCA6-52E37D3D27E7}" srcOrd="0" destOrd="0" presId="urn:microsoft.com/office/officeart/2005/8/layout/chevron2"/>
    <dgm:cxn modelId="{19CC5DEE-B385-4F95-8713-54CA6C243157}" type="presOf" srcId="{142F1311-A478-4C5B-9D35-C8644936BA0D}" destId="{807FFC71-F468-41BC-98EE-20B311F0E082}" srcOrd="0" destOrd="0" presId="urn:microsoft.com/office/officeart/2005/8/layout/chevron2"/>
    <dgm:cxn modelId="{4675A899-766D-4BA0-B275-192CC81DC376}" srcId="{A84D8915-D763-46AA-84C0-470718EF85FB}" destId="{88387C3D-07C6-4E2C-92D1-66B5EF2F7492}" srcOrd="1" destOrd="0" parTransId="{9CD8DE29-6FBB-41CD-94F0-442B15BACF19}" sibTransId="{1838A139-B8D6-4BFE-BD3D-D2C159C7D7DF}"/>
    <dgm:cxn modelId="{E03609F9-7207-45D0-8A7F-81008C955220}" srcId="{A84D8915-D763-46AA-84C0-470718EF85FB}" destId="{142F1311-A478-4C5B-9D35-C8644936BA0D}" srcOrd="2" destOrd="0" parTransId="{7E66643F-C2D1-47A3-9094-884B70BF7D32}" sibTransId="{F2F0214B-D16A-4E56-83CB-E674DEE8E2B8}"/>
    <dgm:cxn modelId="{C9193BC3-097C-4B2F-AA8C-4A8E3E4B8649}" type="presOf" srcId="{A84D8915-D763-46AA-84C0-470718EF85FB}" destId="{45347F2E-0881-4DC2-B7B9-E2C06624E882}" srcOrd="0" destOrd="0" presId="urn:microsoft.com/office/officeart/2005/8/layout/chevron2"/>
    <dgm:cxn modelId="{D747CD9E-DF0E-42CC-BFA4-7D949FAF83B2}" type="presOf" srcId="{EEDB4942-6BE2-415C-BF90-654FBFE89BBB}" destId="{849295ED-B10C-4BBD-9625-31DF29C3809B}" srcOrd="0" destOrd="0" presId="urn:microsoft.com/office/officeart/2005/8/layout/chevron2"/>
    <dgm:cxn modelId="{D93FFFB8-9632-487D-876C-8B40FF0E2A2F}" srcId="{88387C3D-07C6-4E2C-92D1-66B5EF2F7492}" destId="{9A059050-5932-477C-B0ED-EF7BD729176F}" srcOrd="0" destOrd="0" parTransId="{2FD767AD-F00D-4F3D-A97E-4147EE76604C}" sibTransId="{ACA27DAD-2E56-49A9-AB7A-BCF2D3F0211C}"/>
    <dgm:cxn modelId="{9A7D4BC0-3D59-422F-A195-0B09AB8B3348}" srcId="{EEDB4942-6BE2-415C-BF90-654FBFE89BBB}" destId="{8A009C7B-21A8-4AC7-ACA7-E8A5FB4FDACB}" srcOrd="0" destOrd="0" parTransId="{E9F400A6-39D0-4BB4-80DD-15DD4B841615}" sibTransId="{A323879E-C243-4332-B3BA-182C49952C14}"/>
    <dgm:cxn modelId="{096830BE-7A65-403D-A23D-A9C9C0B73945}" type="presParOf" srcId="{45347F2E-0881-4DC2-B7B9-E2C06624E882}" destId="{7CA3477B-3967-4465-8398-C73459C4C4F4}" srcOrd="0" destOrd="0" presId="urn:microsoft.com/office/officeart/2005/8/layout/chevron2"/>
    <dgm:cxn modelId="{41D0AA03-FBBD-4F03-B404-01025259DCCC}" type="presParOf" srcId="{7CA3477B-3967-4465-8398-C73459C4C4F4}" destId="{849295ED-B10C-4BBD-9625-31DF29C3809B}" srcOrd="0" destOrd="0" presId="urn:microsoft.com/office/officeart/2005/8/layout/chevron2"/>
    <dgm:cxn modelId="{55E29F79-FD47-49BF-889A-356257CF6717}" type="presParOf" srcId="{7CA3477B-3967-4465-8398-C73459C4C4F4}" destId="{F98CE7C1-2FA1-4A17-A371-8AED0F8D0DEB}" srcOrd="1" destOrd="0" presId="urn:microsoft.com/office/officeart/2005/8/layout/chevron2"/>
    <dgm:cxn modelId="{D6B35D50-6A26-4F87-92BB-4A5715E12C23}" type="presParOf" srcId="{45347F2E-0881-4DC2-B7B9-E2C06624E882}" destId="{41FFC6A6-80E4-4399-BC3E-159967790A33}" srcOrd="1" destOrd="0" presId="urn:microsoft.com/office/officeart/2005/8/layout/chevron2"/>
    <dgm:cxn modelId="{C63139F9-8B25-4FE8-8E03-448A62DCAAE9}" type="presParOf" srcId="{45347F2E-0881-4DC2-B7B9-E2C06624E882}" destId="{052BF8E1-54DE-4AD7-9FE0-DDDEF8B5CA85}" srcOrd="2" destOrd="0" presId="urn:microsoft.com/office/officeart/2005/8/layout/chevron2"/>
    <dgm:cxn modelId="{1EF13828-BC5A-48E5-8905-08107B836170}" type="presParOf" srcId="{052BF8E1-54DE-4AD7-9FE0-DDDEF8B5CA85}" destId="{7CD7C2EE-0BE4-496F-BA45-AA312C547801}" srcOrd="0" destOrd="0" presId="urn:microsoft.com/office/officeart/2005/8/layout/chevron2"/>
    <dgm:cxn modelId="{F46077D8-A40B-4DE6-A1A2-E781356AF47F}" type="presParOf" srcId="{052BF8E1-54DE-4AD7-9FE0-DDDEF8B5CA85}" destId="{10084CA6-6B8E-42AC-BCA6-52E37D3D27E7}" srcOrd="1" destOrd="0" presId="urn:microsoft.com/office/officeart/2005/8/layout/chevron2"/>
    <dgm:cxn modelId="{535295DD-9AEC-45F6-BFD4-9A5D0C03508E}" type="presParOf" srcId="{45347F2E-0881-4DC2-B7B9-E2C06624E882}" destId="{BD63AF9A-8000-474C-892F-F59C6E24B70F}" srcOrd="3" destOrd="0" presId="urn:microsoft.com/office/officeart/2005/8/layout/chevron2"/>
    <dgm:cxn modelId="{3F5567A9-8A3F-4C42-A672-1A2C90CA8D59}" type="presParOf" srcId="{45347F2E-0881-4DC2-B7B9-E2C06624E882}" destId="{6592BD92-6FA5-4AD2-8CFF-840911F56D51}" srcOrd="4" destOrd="0" presId="urn:microsoft.com/office/officeart/2005/8/layout/chevron2"/>
    <dgm:cxn modelId="{03156B4D-7983-48BA-9673-28C08AAD8939}" type="presParOf" srcId="{6592BD92-6FA5-4AD2-8CFF-840911F56D51}" destId="{807FFC71-F468-41BC-98EE-20B311F0E082}" srcOrd="0" destOrd="0" presId="urn:microsoft.com/office/officeart/2005/8/layout/chevron2"/>
    <dgm:cxn modelId="{3101CBCC-F224-441A-A180-36E197104437}" type="presParOf" srcId="{6592BD92-6FA5-4AD2-8CFF-840911F56D51}" destId="{49E9A545-9BAA-45D1-A948-C14B8EDE3F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7C6D11-E69B-4DC3-BD51-243F86AD5A2C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09ECE26-0E95-4C2C-A2A2-FB98CD2AB087}">
      <dgm:prSet phldrT="[Text]"/>
      <dgm:spPr/>
      <dgm:t>
        <a:bodyPr/>
        <a:lstStyle/>
        <a:p>
          <a:r>
            <a:rPr lang="id-ID" altLang="en-US" smtClean="0"/>
            <a:t>Kegiatan sosial</a:t>
          </a:r>
          <a:endParaRPr lang="en-US"/>
        </a:p>
      </dgm:t>
    </dgm:pt>
    <dgm:pt modelId="{94B9AA00-6744-4267-8924-876C7FD39AC3}" type="parTrans" cxnId="{B5F8B510-B437-4EBB-9ABD-051D867C6C9A}">
      <dgm:prSet/>
      <dgm:spPr/>
      <dgm:t>
        <a:bodyPr/>
        <a:lstStyle/>
        <a:p>
          <a:endParaRPr lang="en-US"/>
        </a:p>
      </dgm:t>
    </dgm:pt>
    <dgm:pt modelId="{7A9C0B5A-B52C-43F6-A0CC-C332E043E76C}" type="sibTrans" cxnId="{B5F8B510-B437-4EBB-9ABD-051D867C6C9A}">
      <dgm:prSet/>
      <dgm:spPr/>
      <dgm:t>
        <a:bodyPr/>
        <a:lstStyle/>
        <a:p>
          <a:endParaRPr lang="en-US"/>
        </a:p>
      </dgm:t>
    </dgm:pt>
    <dgm:pt modelId="{09B11D01-4C5B-4ECC-A90B-A569698C9A24}">
      <dgm:prSet/>
      <dgm:spPr/>
      <dgm:t>
        <a:bodyPr/>
        <a:lstStyle/>
        <a:p>
          <a:r>
            <a:rPr lang="id-ID" altLang="en-US" smtClean="0"/>
            <a:t>Panti asuhan</a:t>
          </a:r>
          <a:endParaRPr lang="id-ID" altLang="en-US" dirty="0"/>
        </a:p>
      </dgm:t>
    </dgm:pt>
    <dgm:pt modelId="{819615C8-5C7C-4FA0-AC8F-BCCBADA898A8}" type="parTrans" cxnId="{72BB7224-2BAA-4786-B302-89AABDCCFB6E}">
      <dgm:prSet/>
      <dgm:spPr/>
      <dgm:t>
        <a:bodyPr/>
        <a:lstStyle/>
        <a:p>
          <a:endParaRPr lang="en-US"/>
        </a:p>
      </dgm:t>
    </dgm:pt>
    <dgm:pt modelId="{B518A980-9541-4CCA-A1EA-011602484AEB}" type="sibTrans" cxnId="{72BB7224-2BAA-4786-B302-89AABDCCFB6E}">
      <dgm:prSet/>
      <dgm:spPr/>
      <dgm:t>
        <a:bodyPr/>
        <a:lstStyle/>
        <a:p>
          <a:endParaRPr lang="en-US"/>
        </a:p>
      </dgm:t>
    </dgm:pt>
    <dgm:pt modelId="{765BB98F-20A0-417C-BDF0-7482703939D0}">
      <dgm:prSet/>
      <dgm:spPr/>
      <dgm:t>
        <a:bodyPr/>
        <a:lstStyle/>
        <a:p>
          <a:r>
            <a:rPr lang="id-ID" altLang="en-US" smtClean="0"/>
            <a:t>Sekolah</a:t>
          </a:r>
          <a:endParaRPr lang="id-ID" altLang="en-US" dirty="0"/>
        </a:p>
      </dgm:t>
    </dgm:pt>
    <dgm:pt modelId="{A5361366-C50D-4737-97A5-59419C268E43}" type="parTrans" cxnId="{B4747304-D5FB-4300-ADAF-B96A935DD523}">
      <dgm:prSet/>
      <dgm:spPr/>
      <dgm:t>
        <a:bodyPr/>
        <a:lstStyle/>
        <a:p>
          <a:endParaRPr lang="en-US"/>
        </a:p>
      </dgm:t>
    </dgm:pt>
    <dgm:pt modelId="{93EAB950-7050-4070-AF5D-614C54AF8255}" type="sibTrans" cxnId="{B4747304-D5FB-4300-ADAF-B96A935DD523}">
      <dgm:prSet/>
      <dgm:spPr/>
      <dgm:t>
        <a:bodyPr/>
        <a:lstStyle/>
        <a:p>
          <a:endParaRPr lang="en-US"/>
        </a:p>
      </dgm:t>
    </dgm:pt>
    <dgm:pt modelId="{84C23991-EFB8-4DB1-A1BE-BF4CA6F6E70B}">
      <dgm:prSet/>
      <dgm:spPr/>
      <dgm:t>
        <a:bodyPr/>
        <a:lstStyle/>
        <a:p>
          <a:r>
            <a:rPr lang="id-ID" altLang="en-US" smtClean="0"/>
            <a:t>Pondok pesantren</a:t>
          </a:r>
          <a:endParaRPr lang="id-ID" altLang="en-US" dirty="0"/>
        </a:p>
      </dgm:t>
    </dgm:pt>
    <dgm:pt modelId="{4C49FFAD-4BFC-4A19-9658-D3835BCD33D1}" type="parTrans" cxnId="{EAB070EE-1A85-43C3-8C27-DD1F8498D027}">
      <dgm:prSet/>
      <dgm:spPr/>
      <dgm:t>
        <a:bodyPr/>
        <a:lstStyle/>
        <a:p>
          <a:endParaRPr lang="en-US"/>
        </a:p>
      </dgm:t>
    </dgm:pt>
    <dgm:pt modelId="{11888EF7-8363-479A-8CF9-D9C47561ABED}" type="sibTrans" cxnId="{EAB070EE-1A85-43C3-8C27-DD1F8498D027}">
      <dgm:prSet/>
      <dgm:spPr/>
      <dgm:t>
        <a:bodyPr/>
        <a:lstStyle/>
        <a:p>
          <a:endParaRPr lang="en-US"/>
        </a:p>
      </dgm:t>
    </dgm:pt>
    <dgm:pt modelId="{C5928347-38FD-4F64-886D-D792080A4D25}">
      <dgm:prSet/>
      <dgm:spPr/>
      <dgm:t>
        <a:bodyPr/>
        <a:lstStyle/>
        <a:p>
          <a:r>
            <a:rPr lang="en-US" altLang="en-US" smtClean="0"/>
            <a:t>Lansia</a:t>
          </a:r>
          <a:endParaRPr lang="en-US" altLang="en-US" dirty="0"/>
        </a:p>
      </dgm:t>
    </dgm:pt>
    <dgm:pt modelId="{1E4DC132-DE6C-41D1-BABE-618F18EBE14E}" type="parTrans" cxnId="{E18F308F-8DF5-4E51-A333-6480C562F9FB}">
      <dgm:prSet/>
      <dgm:spPr/>
      <dgm:t>
        <a:bodyPr/>
        <a:lstStyle/>
        <a:p>
          <a:endParaRPr lang="en-US"/>
        </a:p>
      </dgm:t>
    </dgm:pt>
    <dgm:pt modelId="{76AE9C83-2E31-454F-9670-38F1FB87D12E}" type="sibTrans" cxnId="{E18F308F-8DF5-4E51-A333-6480C562F9FB}">
      <dgm:prSet/>
      <dgm:spPr/>
      <dgm:t>
        <a:bodyPr/>
        <a:lstStyle/>
        <a:p>
          <a:endParaRPr lang="en-US"/>
        </a:p>
      </dgm:t>
    </dgm:pt>
    <dgm:pt modelId="{60C50154-47A2-4ED4-B8E8-3B73622C97C4}">
      <dgm:prSet/>
      <dgm:spPr/>
      <dgm:t>
        <a:bodyPr/>
        <a:lstStyle/>
        <a:p>
          <a:r>
            <a:rPr lang="en-US" altLang="en-US" smtClean="0"/>
            <a:t>Anak Sekolah</a:t>
          </a:r>
          <a:endParaRPr lang="en-US" altLang="en-US" dirty="0"/>
        </a:p>
      </dgm:t>
    </dgm:pt>
    <dgm:pt modelId="{F409CF22-22D1-4A18-AC86-FF40C267A152}" type="parTrans" cxnId="{697CDF22-9F29-4900-80F9-A1AADBBBF196}">
      <dgm:prSet/>
      <dgm:spPr/>
      <dgm:t>
        <a:bodyPr/>
        <a:lstStyle/>
        <a:p>
          <a:endParaRPr lang="en-US"/>
        </a:p>
      </dgm:t>
    </dgm:pt>
    <dgm:pt modelId="{A8775838-A7AC-4BC4-84FB-E339BC37F093}" type="sibTrans" cxnId="{697CDF22-9F29-4900-80F9-A1AADBBBF196}">
      <dgm:prSet/>
      <dgm:spPr/>
      <dgm:t>
        <a:bodyPr/>
        <a:lstStyle/>
        <a:p>
          <a:endParaRPr lang="en-US"/>
        </a:p>
      </dgm:t>
    </dgm:pt>
    <dgm:pt modelId="{2840674E-BDFE-49D4-92E1-7E95B67E1A47}" type="pres">
      <dgm:prSet presAssocID="{C87C6D11-E69B-4DC3-BD51-243F86AD5A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FBC72B-D5EA-4FC1-8EFD-4340B3A1589D}" type="pres">
      <dgm:prSet presAssocID="{509ECE26-0E95-4C2C-A2A2-FB98CD2AB087}" presName="composite" presStyleCnt="0"/>
      <dgm:spPr/>
    </dgm:pt>
    <dgm:pt modelId="{CF11842D-A0C6-4067-A511-15119FBD472D}" type="pres">
      <dgm:prSet presAssocID="{509ECE26-0E95-4C2C-A2A2-FB98CD2AB087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12FD4-312C-40A8-AD38-B525A35C6BB9}" type="pres">
      <dgm:prSet presAssocID="{509ECE26-0E95-4C2C-A2A2-FB98CD2AB087}" presName="rect2" presStyleLbl="fgImgPlace1" presStyleIdx="0" presStyleCnt="6"/>
      <dgm:spPr/>
    </dgm:pt>
    <dgm:pt modelId="{BF3BF768-00A4-49AE-8B3A-39B0157FCE24}" type="pres">
      <dgm:prSet presAssocID="{7A9C0B5A-B52C-43F6-A0CC-C332E043E76C}" presName="sibTrans" presStyleCnt="0"/>
      <dgm:spPr/>
    </dgm:pt>
    <dgm:pt modelId="{0F0C9CF2-4EAD-464E-816E-191A63BCFC37}" type="pres">
      <dgm:prSet presAssocID="{09B11D01-4C5B-4ECC-A90B-A569698C9A24}" presName="composite" presStyleCnt="0"/>
      <dgm:spPr/>
    </dgm:pt>
    <dgm:pt modelId="{C62C3BAE-1D87-47B2-B9D9-082ABEAF4A91}" type="pres">
      <dgm:prSet presAssocID="{09B11D01-4C5B-4ECC-A90B-A569698C9A24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CD7CE-46B9-4759-A948-7D05E23084C6}" type="pres">
      <dgm:prSet presAssocID="{09B11D01-4C5B-4ECC-A90B-A569698C9A24}" presName="rect2" presStyleLbl="fgImgPlace1" presStyleIdx="1" presStyleCnt="6"/>
      <dgm:spPr/>
    </dgm:pt>
    <dgm:pt modelId="{6E6BA639-36E2-4E1D-A4A5-7AED4776BC3A}" type="pres">
      <dgm:prSet presAssocID="{B518A980-9541-4CCA-A1EA-011602484AEB}" presName="sibTrans" presStyleCnt="0"/>
      <dgm:spPr/>
    </dgm:pt>
    <dgm:pt modelId="{8DAB5004-D854-4CB0-B26F-6F6BA38FEB0B}" type="pres">
      <dgm:prSet presAssocID="{765BB98F-20A0-417C-BDF0-7482703939D0}" presName="composite" presStyleCnt="0"/>
      <dgm:spPr/>
    </dgm:pt>
    <dgm:pt modelId="{7618CB4F-4BD0-466E-ACED-9EAAC7D0F94C}" type="pres">
      <dgm:prSet presAssocID="{765BB98F-20A0-417C-BDF0-7482703939D0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F5079-40B4-42CD-AEF9-F8905AF685E3}" type="pres">
      <dgm:prSet presAssocID="{765BB98F-20A0-417C-BDF0-7482703939D0}" presName="rect2" presStyleLbl="fgImgPlace1" presStyleIdx="2" presStyleCnt="6"/>
      <dgm:spPr/>
    </dgm:pt>
    <dgm:pt modelId="{E9B02C20-41D2-4AB6-97A7-216A732F7836}" type="pres">
      <dgm:prSet presAssocID="{93EAB950-7050-4070-AF5D-614C54AF8255}" presName="sibTrans" presStyleCnt="0"/>
      <dgm:spPr/>
    </dgm:pt>
    <dgm:pt modelId="{738C3989-3C92-4912-AE52-A07B2D8FE06D}" type="pres">
      <dgm:prSet presAssocID="{84C23991-EFB8-4DB1-A1BE-BF4CA6F6E70B}" presName="composite" presStyleCnt="0"/>
      <dgm:spPr/>
    </dgm:pt>
    <dgm:pt modelId="{2EA79923-7B90-457D-B723-291C633D2890}" type="pres">
      <dgm:prSet presAssocID="{84C23991-EFB8-4DB1-A1BE-BF4CA6F6E70B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2F780-A95D-44FA-A21C-FD3071D50D11}" type="pres">
      <dgm:prSet presAssocID="{84C23991-EFB8-4DB1-A1BE-BF4CA6F6E70B}" presName="rect2" presStyleLbl="fgImgPlace1" presStyleIdx="3" presStyleCnt="6"/>
      <dgm:spPr/>
    </dgm:pt>
    <dgm:pt modelId="{8D6C5ED3-D5A4-4CAF-BD99-D2800F69DBBB}" type="pres">
      <dgm:prSet presAssocID="{11888EF7-8363-479A-8CF9-D9C47561ABED}" presName="sibTrans" presStyleCnt="0"/>
      <dgm:spPr/>
    </dgm:pt>
    <dgm:pt modelId="{7A06A284-2E68-4C40-883B-E7558C3B4C69}" type="pres">
      <dgm:prSet presAssocID="{C5928347-38FD-4F64-886D-D792080A4D25}" presName="composite" presStyleCnt="0"/>
      <dgm:spPr/>
    </dgm:pt>
    <dgm:pt modelId="{506F7962-F883-4193-9106-97498EB40F96}" type="pres">
      <dgm:prSet presAssocID="{C5928347-38FD-4F64-886D-D792080A4D25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21C21-09EE-4FCE-A1B1-7045633FA0F9}" type="pres">
      <dgm:prSet presAssocID="{C5928347-38FD-4F64-886D-D792080A4D25}" presName="rect2" presStyleLbl="fgImgPlace1" presStyleIdx="4" presStyleCnt="6"/>
      <dgm:spPr/>
    </dgm:pt>
    <dgm:pt modelId="{32A0242C-6A7E-4EF1-B1EE-56FA7FFFD977}" type="pres">
      <dgm:prSet presAssocID="{76AE9C83-2E31-454F-9670-38F1FB87D12E}" presName="sibTrans" presStyleCnt="0"/>
      <dgm:spPr/>
    </dgm:pt>
    <dgm:pt modelId="{A6D8B8C1-E702-4024-A128-3823984C234C}" type="pres">
      <dgm:prSet presAssocID="{60C50154-47A2-4ED4-B8E8-3B73622C97C4}" presName="composite" presStyleCnt="0"/>
      <dgm:spPr/>
    </dgm:pt>
    <dgm:pt modelId="{4462E9CA-DCF2-46F7-983A-F2C3E5F94CA1}" type="pres">
      <dgm:prSet presAssocID="{60C50154-47A2-4ED4-B8E8-3B73622C97C4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58034-6278-42D4-B205-BC63AEA66019}" type="pres">
      <dgm:prSet presAssocID="{60C50154-47A2-4ED4-B8E8-3B73622C97C4}" presName="rect2" presStyleLbl="fgImgPlace1" presStyleIdx="5" presStyleCnt="6"/>
      <dgm:spPr/>
    </dgm:pt>
  </dgm:ptLst>
  <dgm:cxnLst>
    <dgm:cxn modelId="{697CDF22-9F29-4900-80F9-A1AADBBBF196}" srcId="{C87C6D11-E69B-4DC3-BD51-243F86AD5A2C}" destId="{60C50154-47A2-4ED4-B8E8-3B73622C97C4}" srcOrd="5" destOrd="0" parTransId="{F409CF22-22D1-4A18-AC86-FF40C267A152}" sibTransId="{A8775838-A7AC-4BC4-84FB-E339BC37F093}"/>
    <dgm:cxn modelId="{625366EE-5C13-4D16-9112-7AD78D7F2BFC}" type="presOf" srcId="{C5928347-38FD-4F64-886D-D792080A4D25}" destId="{506F7962-F883-4193-9106-97498EB40F96}" srcOrd="0" destOrd="0" presId="urn:microsoft.com/office/officeart/2008/layout/PictureStrips"/>
    <dgm:cxn modelId="{72BB7224-2BAA-4786-B302-89AABDCCFB6E}" srcId="{C87C6D11-E69B-4DC3-BD51-243F86AD5A2C}" destId="{09B11D01-4C5B-4ECC-A90B-A569698C9A24}" srcOrd="1" destOrd="0" parTransId="{819615C8-5C7C-4FA0-AC8F-BCCBADA898A8}" sibTransId="{B518A980-9541-4CCA-A1EA-011602484AEB}"/>
    <dgm:cxn modelId="{9BD08109-EE67-45DA-93AB-3C269C41AA12}" type="presOf" srcId="{C87C6D11-E69B-4DC3-BD51-243F86AD5A2C}" destId="{2840674E-BDFE-49D4-92E1-7E95B67E1A47}" srcOrd="0" destOrd="0" presId="urn:microsoft.com/office/officeart/2008/layout/PictureStrips"/>
    <dgm:cxn modelId="{B90DCA0C-CF85-4EA4-9C47-51A18E5887F0}" type="presOf" srcId="{765BB98F-20A0-417C-BDF0-7482703939D0}" destId="{7618CB4F-4BD0-466E-ACED-9EAAC7D0F94C}" srcOrd="0" destOrd="0" presId="urn:microsoft.com/office/officeart/2008/layout/PictureStrips"/>
    <dgm:cxn modelId="{E18F308F-8DF5-4E51-A333-6480C562F9FB}" srcId="{C87C6D11-E69B-4DC3-BD51-243F86AD5A2C}" destId="{C5928347-38FD-4F64-886D-D792080A4D25}" srcOrd="4" destOrd="0" parTransId="{1E4DC132-DE6C-41D1-BABE-618F18EBE14E}" sibTransId="{76AE9C83-2E31-454F-9670-38F1FB87D12E}"/>
    <dgm:cxn modelId="{B3523E55-CBBA-402E-B19D-86B8966BB2D6}" type="presOf" srcId="{509ECE26-0E95-4C2C-A2A2-FB98CD2AB087}" destId="{CF11842D-A0C6-4067-A511-15119FBD472D}" srcOrd="0" destOrd="0" presId="urn:microsoft.com/office/officeart/2008/layout/PictureStrips"/>
    <dgm:cxn modelId="{CF801E9F-FF9C-4D4C-A767-129B4E29E3C7}" type="presOf" srcId="{09B11D01-4C5B-4ECC-A90B-A569698C9A24}" destId="{C62C3BAE-1D87-47B2-B9D9-082ABEAF4A91}" srcOrd="0" destOrd="0" presId="urn:microsoft.com/office/officeart/2008/layout/PictureStrips"/>
    <dgm:cxn modelId="{76C7F45B-9F9C-404F-A513-1F94CB95A0A2}" type="presOf" srcId="{60C50154-47A2-4ED4-B8E8-3B73622C97C4}" destId="{4462E9CA-DCF2-46F7-983A-F2C3E5F94CA1}" srcOrd="0" destOrd="0" presId="urn:microsoft.com/office/officeart/2008/layout/PictureStrips"/>
    <dgm:cxn modelId="{F1570F45-D2FE-4A12-979F-ED20F4BE6971}" type="presOf" srcId="{84C23991-EFB8-4DB1-A1BE-BF4CA6F6E70B}" destId="{2EA79923-7B90-457D-B723-291C633D2890}" srcOrd="0" destOrd="0" presId="urn:microsoft.com/office/officeart/2008/layout/PictureStrips"/>
    <dgm:cxn modelId="{EAB070EE-1A85-43C3-8C27-DD1F8498D027}" srcId="{C87C6D11-E69B-4DC3-BD51-243F86AD5A2C}" destId="{84C23991-EFB8-4DB1-A1BE-BF4CA6F6E70B}" srcOrd="3" destOrd="0" parTransId="{4C49FFAD-4BFC-4A19-9658-D3835BCD33D1}" sibTransId="{11888EF7-8363-479A-8CF9-D9C47561ABED}"/>
    <dgm:cxn modelId="{B4747304-D5FB-4300-ADAF-B96A935DD523}" srcId="{C87C6D11-E69B-4DC3-BD51-243F86AD5A2C}" destId="{765BB98F-20A0-417C-BDF0-7482703939D0}" srcOrd="2" destOrd="0" parTransId="{A5361366-C50D-4737-97A5-59419C268E43}" sibTransId="{93EAB950-7050-4070-AF5D-614C54AF8255}"/>
    <dgm:cxn modelId="{B5F8B510-B437-4EBB-9ABD-051D867C6C9A}" srcId="{C87C6D11-E69B-4DC3-BD51-243F86AD5A2C}" destId="{509ECE26-0E95-4C2C-A2A2-FB98CD2AB087}" srcOrd="0" destOrd="0" parTransId="{94B9AA00-6744-4267-8924-876C7FD39AC3}" sibTransId="{7A9C0B5A-B52C-43F6-A0CC-C332E043E76C}"/>
    <dgm:cxn modelId="{C3A53922-833F-415A-902E-659931C23AF5}" type="presParOf" srcId="{2840674E-BDFE-49D4-92E1-7E95B67E1A47}" destId="{A5FBC72B-D5EA-4FC1-8EFD-4340B3A1589D}" srcOrd="0" destOrd="0" presId="urn:microsoft.com/office/officeart/2008/layout/PictureStrips"/>
    <dgm:cxn modelId="{F8A0E820-7CD7-471C-851E-DDD540515279}" type="presParOf" srcId="{A5FBC72B-D5EA-4FC1-8EFD-4340B3A1589D}" destId="{CF11842D-A0C6-4067-A511-15119FBD472D}" srcOrd="0" destOrd="0" presId="urn:microsoft.com/office/officeart/2008/layout/PictureStrips"/>
    <dgm:cxn modelId="{E9E69262-11EF-4B53-9037-23DB2EB8ED3E}" type="presParOf" srcId="{A5FBC72B-D5EA-4FC1-8EFD-4340B3A1589D}" destId="{13A12FD4-312C-40A8-AD38-B525A35C6BB9}" srcOrd="1" destOrd="0" presId="urn:microsoft.com/office/officeart/2008/layout/PictureStrips"/>
    <dgm:cxn modelId="{E4E40F61-34A0-455E-8D8F-B5C6D41016C5}" type="presParOf" srcId="{2840674E-BDFE-49D4-92E1-7E95B67E1A47}" destId="{BF3BF768-00A4-49AE-8B3A-39B0157FCE24}" srcOrd="1" destOrd="0" presId="urn:microsoft.com/office/officeart/2008/layout/PictureStrips"/>
    <dgm:cxn modelId="{4F759B51-0295-444E-8572-028DA4C86E12}" type="presParOf" srcId="{2840674E-BDFE-49D4-92E1-7E95B67E1A47}" destId="{0F0C9CF2-4EAD-464E-816E-191A63BCFC37}" srcOrd="2" destOrd="0" presId="urn:microsoft.com/office/officeart/2008/layout/PictureStrips"/>
    <dgm:cxn modelId="{9636C0BD-0597-4A9D-8A09-866CCEB1BEFC}" type="presParOf" srcId="{0F0C9CF2-4EAD-464E-816E-191A63BCFC37}" destId="{C62C3BAE-1D87-47B2-B9D9-082ABEAF4A91}" srcOrd="0" destOrd="0" presId="urn:microsoft.com/office/officeart/2008/layout/PictureStrips"/>
    <dgm:cxn modelId="{7F426872-4533-4856-96C7-ED136E871AA6}" type="presParOf" srcId="{0F0C9CF2-4EAD-464E-816E-191A63BCFC37}" destId="{A52CD7CE-46B9-4759-A948-7D05E23084C6}" srcOrd="1" destOrd="0" presId="urn:microsoft.com/office/officeart/2008/layout/PictureStrips"/>
    <dgm:cxn modelId="{AE8EDCCC-CEE9-417F-9C45-B23A291E32FD}" type="presParOf" srcId="{2840674E-BDFE-49D4-92E1-7E95B67E1A47}" destId="{6E6BA639-36E2-4E1D-A4A5-7AED4776BC3A}" srcOrd="3" destOrd="0" presId="urn:microsoft.com/office/officeart/2008/layout/PictureStrips"/>
    <dgm:cxn modelId="{3F8CE32F-7134-4B36-AC40-EDB9B77F167D}" type="presParOf" srcId="{2840674E-BDFE-49D4-92E1-7E95B67E1A47}" destId="{8DAB5004-D854-4CB0-B26F-6F6BA38FEB0B}" srcOrd="4" destOrd="0" presId="urn:microsoft.com/office/officeart/2008/layout/PictureStrips"/>
    <dgm:cxn modelId="{ED1EE612-9270-4BE5-BE4E-6E344D7E1C3C}" type="presParOf" srcId="{8DAB5004-D854-4CB0-B26F-6F6BA38FEB0B}" destId="{7618CB4F-4BD0-466E-ACED-9EAAC7D0F94C}" srcOrd="0" destOrd="0" presId="urn:microsoft.com/office/officeart/2008/layout/PictureStrips"/>
    <dgm:cxn modelId="{A6EAA07F-EFF0-4FB5-A8C4-2C2BF547ACA4}" type="presParOf" srcId="{8DAB5004-D854-4CB0-B26F-6F6BA38FEB0B}" destId="{185F5079-40B4-42CD-AEF9-F8905AF685E3}" srcOrd="1" destOrd="0" presId="urn:microsoft.com/office/officeart/2008/layout/PictureStrips"/>
    <dgm:cxn modelId="{80152C1D-0960-4EF1-91B7-3FBCDC9CE76E}" type="presParOf" srcId="{2840674E-BDFE-49D4-92E1-7E95B67E1A47}" destId="{E9B02C20-41D2-4AB6-97A7-216A732F7836}" srcOrd="5" destOrd="0" presId="urn:microsoft.com/office/officeart/2008/layout/PictureStrips"/>
    <dgm:cxn modelId="{E2335069-BFE2-48A9-A20C-D40418707E64}" type="presParOf" srcId="{2840674E-BDFE-49D4-92E1-7E95B67E1A47}" destId="{738C3989-3C92-4912-AE52-A07B2D8FE06D}" srcOrd="6" destOrd="0" presId="urn:microsoft.com/office/officeart/2008/layout/PictureStrips"/>
    <dgm:cxn modelId="{DED44089-A3C4-44A9-873D-74E55CCCC90F}" type="presParOf" srcId="{738C3989-3C92-4912-AE52-A07B2D8FE06D}" destId="{2EA79923-7B90-457D-B723-291C633D2890}" srcOrd="0" destOrd="0" presId="urn:microsoft.com/office/officeart/2008/layout/PictureStrips"/>
    <dgm:cxn modelId="{60D8D7F0-00F8-44B2-81C8-B3185E3CBBDE}" type="presParOf" srcId="{738C3989-3C92-4912-AE52-A07B2D8FE06D}" destId="{96B2F780-A95D-44FA-A21C-FD3071D50D11}" srcOrd="1" destOrd="0" presId="urn:microsoft.com/office/officeart/2008/layout/PictureStrips"/>
    <dgm:cxn modelId="{34DE4FEA-D8DE-435A-A9D6-6D35A768AD82}" type="presParOf" srcId="{2840674E-BDFE-49D4-92E1-7E95B67E1A47}" destId="{8D6C5ED3-D5A4-4CAF-BD99-D2800F69DBBB}" srcOrd="7" destOrd="0" presId="urn:microsoft.com/office/officeart/2008/layout/PictureStrips"/>
    <dgm:cxn modelId="{4F2BDEC5-CBD2-4226-B58A-B2E256430061}" type="presParOf" srcId="{2840674E-BDFE-49D4-92E1-7E95B67E1A47}" destId="{7A06A284-2E68-4C40-883B-E7558C3B4C69}" srcOrd="8" destOrd="0" presId="urn:microsoft.com/office/officeart/2008/layout/PictureStrips"/>
    <dgm:cxn modelId="{40E557C3-AC8F-4EC2-804E-C03D585951BF}" type="presParOf" srcId="{7A06A284-2E68-4C40-883B-E7558C3B4C69}" destId="{506F7962-F883-4193-9106-97498EB40F96}" srcOrd="0" destOrd="0" presId="urn:microsoft.com/office/officeart/2008/layout/PictureStrips"/>
    <dgm:cxn modelId="{0840990D-0E56-4AFB-AA60-97A4926F0559}" type="presParOf" srcId="{7A06A284-2E68-4C40-883B-E7558C3B4C69}" destId="{02921C21-09EE-4FCE-A1B1-7045633FA0F9}" srcOrd="1" destOrd="0" presId="urn:microsoft.com/office/officeart/2008/layout/PictureStrips"/>
    <dgm:cxn modelId="{B820FE7F-FF30-49EF-81A9-D2D75C50F51E}" type="presParOf" srcId="{2840674E-BDFE-49D4-92E1-7E95B67E1A47}" destId="{32A0242C-6A7E-4EF1-B1EE-56FA7FFFD977}" srcOrd="9" destOrd="0" presId="urn:microsoft.com/office/officeart/2008/layout/PictureStrips"/>
    <dgm:cxn modelId="{1C9F67BC-DE0F-46C4-9DCE-57E7741F9FDE}" type="presParOf" srcId="{2840674E-BDFE-49D4-92E1-7E95B67E1A47}" destId="{A6D8B8C1-E702-4024-A128-3823984C234C}" srcOrd="10" destOrd="0" presId="urn:microsoft.com/office/officeart/2008/layout/PictureStrips"/>
    <dgm:cxn modelId="{984C625A-5CE3-40FE-9D2E-84FE1E43BAF9}" type="presParOf" srcId="{A6D8B8C1-E702-4024-A128-3823984C234C}" destId="{4462E9CA-DCF2-46F7-983A-F2C3E5F94CA1}" srcOrd="0" destOrd="0" presId="urn:microsoft.com/office/officeart/2008/layout/PictureStrips"/>
    <dgm:cxn modelId="{79AE3ABD-7EA1-409B-A32F-C04B8CA0E83C}" type="presParOf" srcId="{A6D8B8C1-E702-4024-A128-3823984C234C}" destId="{5A958034-6278-42D4-B205-BC63AEA6601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D46047-45D5-4712-9FB5-542A92341E4D}" type="doc">
      <dgm:prSet loTypeId="urn:microsoft.com/office/officeart/2008/layout/VerticalCurvedList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E2AFE03-8963-486E-8051-617871EF6E4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Kewirausahaan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masyarakat</a:t>
          </a:r>
          <a:r>
            <a:rPr lang="en-US" dirty="0" smtClean="0">
              <a:solidFill>
                <a:schemeClr val="tx1"/>
              </a:solidFill>
            </a:rPr>
            <a:t> non </a:t>
          </a:r>
          <a:r>
            <a:rPr lang="en-US" dirty="0" err="1" smtClean="0">
              <a:solidFill>
                <a:schemeClr val="tx1"/>
              </a:solidFill>
            </a:rPr>
            <a:t>produktif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pembentukan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wirausaha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baru</a:t>
          </a:r>
          <a:endParaRPr lang="en-US" dirty="0">
            <a:solidFill>
              <a:schemeClr val="tx1"/>
            </a:solidFill>
          </a:endParaRPr>
        </a:p>
      </dgm:t>
    </dgm:pt>
    <dgm:pt modelId="{D4DF8684-0DD1-4252-9DCD-8BD323B81987}" type="parTrans" cxnId="{52EA42D6-05A4-4115-876E-32D3050DCF10}">
      <dgm:prSet/>
      <dgm:spPr/>
      <dgm:t>
        <a:bodyPr/>
        <a:lstStyle/>
        <a:p>
          <a:endParaRPr lang="en-US"/>
        </a:p>
      </dgm:t>
    </dgm:pt>
    <dgm:pt modelId="{C1AB3D93-EA90-439A-91F5-7644D6FB497E}" type="sibTrans" cxnId="{52EA42D6-05A4-4115-876E-32D3050DCF10}">
      <dgm:prSet/>
      <dgm:spPr/>
      <dgm:t>
        <a:bodyPr/>
        <a:lstStyle/>
        <a:p>
          <a:endParaRPr lang="en-US"/>
        </a:p>
      </dgm:t>
    </dgm:pt>
    <dgm:pt modelId="{BA826404-D28A-4359-9682-FA66BFB1D86D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Penerapan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ilmu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pengetahuan</a:t>
          </a:r>
          <a:r>
            <a:rPr lang="en-US" dirty="0" smtClean="0">
              <a:solidFill>
                <a:schemeClr val="tx1"/>
              </a:solidFill>
            </a:rPr>
            <a:t>, </a:t>
          </a:r>
          <a:r>
            <a:rPr lang="en-US" dirty="0" err="1" smtClean="0">
              <a:solidFill>
                <a:schemeClr val="tx1"/>
              </a:solidFill>
            </a:rPr>
            <a:t>teknologi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seni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memecahkan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persoalan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atau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memenuh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kebutuhan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masyarakat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784A47FF-0D65-433F-B5E7-63ABEA31368D}" type="parTrans" cxnId="{5BE2CBC3-941F-40DA-A78B-05B5C45EFCEE}">
      <dgm:prSet/>
      <dgm:spPr/>
      <dgm:t>
        <a:bodyPr/>
        <a:lstStyle/>
        <a:p>
          <a:endParaRPr lang="en-US"/>
        </a:p>
      </dgm:t>
    </dgm:pt>
    <dgm:pt modelId="{B7C57B76-E5B2-43E0-A6DE-2A37D850FC77}" type="sibTrans" cxnId="{5BE2CBC3-941F-40DA-A78B-05B5C45EFCEE}">
      <dgm:prSet/>
      <dgm:spPr/>
      <dgm:t>
        <a:bodyPr/>
        <a:lstStyle/>
        <a:p>
          <a:endParaRPr lang="en-US"/>
        </a:p>
      </dgm:t>
    </dgm:pt>
    <dgm:pt modelId="{3E4E6AD0-2F95-4436-B4F9-36245FE0397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Pemberdayaan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masyarakat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meningkatkan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kualitas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kehidupan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masyarakat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atau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lingkungan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45B61429-AD5E-4E03-8913-1DE8C27F6BE5}" type="parTrans" cxnId="{1A791A8C-A9CE-4F6B-8C7A-02C48A626BFB}">
      <dgm:prSet/>
      <dgm:spPr/>
      <dgm:t>
        <a:bodyPr/>
        <a:lstStyle/>
        <a:p>
          <a:endParaRPr lang="en-US"/>
        </a:p>
      </dgm:t>
    </dgm:pt>
    <dgm:pt modelId="{21F4FC18-8088-48A7-BE5E-2BF884CBB487}" type="sibTrans" cxnId="{1A791A8C-A9CE-4F6B-8C7A-02C48A626BFB}">
      <dgm:prSet/>
      <dgm:spPr/>
      <dgm:t>
        <a:bodyPr/>
        <a:lstStyle/>
        <a:p>
          <a:endParaRPr lang="en-US"/>
        </a:p>
      </dgm:t>
    </dgm:pt>
    <dgm:pt modelId="{D2157BEF-D74D-4000-8EC3-1B4972604445}" type="pres">
      <dgm:prSet presAssocID="{D8D46047-45D5-4712-9FB5-542A92341E4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EAD5D3D-A39A-4351-8292-7955020B31BC}" type="pres">
      <dgm:prSet presAssocID="{D8D46047-45D5-4712-9FB5-542A92341E4D}" presName="Name1" presStyleCnt="0"/>
      <dgm:spPr/>
    </dgm:pt>
    <dgm:pt modelId="{50F36F2D-CD26-44C0-85D7-21EE0C3CB0DE}" type="pres">
      <dgm:prSet presAssocID="{D8D46047-45D5-4712-9FB5-542A92341E4D}" presName="cycle" presStyleCnt="0"/>
      <dgm:spPr/>
    </dgm:pt>
    <dgm:pt modelId="{0F5216A9-9CCA-417E-B572-06E58748333B}" type="pres">
      <dgm:prSet presAssocID="{D8D46047-45D5-4712-9FB5-542A92341E4D}" presName="srcNode" presStyleLbl="node1" presStyleIdx="0" presStyleCnt="3"/>
      <dgm:spPr/>
    </dgm:pt>
    <dgm:pt modelId="{C7464C75-AAC7-480E-9BEC-E924ED0FD066}" type="pres">
      <dgm:prSet presAssocID="{D8D46047-45D5-4712-9FB5-542A92341E4D}" presName="conn" presStyleLbl="parChTrans1D2" presStyleIdx="0" presStyleCnt="1"/>
      <dgm:spPr/>
      <dgm:t>
        <a:bodyPr/>
        <a:lstStyle/>
        <a:p>
          <a:endParaRPr lang="en-US"/>
        </a:p>
      </dgm:t>
    </dgm:pt>
    <dgm:pt modelId="{BA9EBCAA-E71F-41CD-866D-5E67C008B466}" type="pres">
      <dgm:prSet presAssocID="{D8D46047-45D5-4712-9FB5-542A92341E4D}" presName="extraNode" presStyleLbl="node1" presStyleIdx="0" presStyleCnt="3"/>
      <dgm:spPr/>
    </dgm:pt>
    <dgm:pt modelId="{DE8D032D-FD00-47A1-B63C-6FC50C558675}" type="pres">
      <dgm:prSet presAssocID="{D8D46047-45D5-4712-9FB5-542A92341E4D}" presName="dstNode" presStyleLbl="node1" presStyleIdx="0" presStyleCnt="3"/>
      <dgm:spPr/>
    </dgm:pt>
    <dgm:pt modelId="{A6E93206-7CBE-4A31-852F-BC776E6A0B5A}" type="pres">
      <dgm:prSet presAssocID="{3E2AFE03-8963-486E-8051-617871EF6E4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D734A-E5A4-431F-8B89-B29FC9CB69CB}" type="pres">
      <dgm:prSet presAssocID="{3E2AFE03-8963-486E-8051-617871EF6E4C}" presName="accent_1" presStyleCnt="0"/>
      <dgm:spPr/>
    </dgm:pt>
    <dgm:pt modelId="{D2A324B5-AE99-4C1A-810D-B337ACAD7FF2}" type="pres">
      <dgm:prSet presAssocID="{3E2AFE03-8963-486E-8051-617871EF6E4C}" presName="accentRepeatNode" presStyleLbl="solidFgAcc1" presStyleIdx="0" presStyleCnt="3"/>
      <dgm:spPr/>
    </dgm:pt>
    <dgm:pt modelId="{57292DCC-5EA0-4B34-A35B-89F9C1E4D4BE}" type="pres">
      <dgm:prSet presAssocID="{BA826404-D28A-4359-9682-FA66BFB1D86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2C080-A38C-4365-92B3-3CC380FA1059}" type="pres">
      <dgm:prSet presAssocID="{BA826404-D28A-4359-9682-FA66BFB1D86D}" presName="accent_2" presStyleCnt="0"/>
      <dgm:spPr/>
    </dgm:pt>
    <dgm:pt modelId="{84A0FF97-9B5D-444A-B555-79C624AD52EB}" type="pres">
      <dgm:prSet presAssocID="{BA826404-D28A-4359-9682-FA66BFB1D86D}" presName="accentRepeatNode" presStyleLbl="solidFgAcc1" presStyleIdx="1" presStyleCnt="3"/>
      <dgm:spPr/>
    </dgm:pt>
    <dgm:pt modelId="{A0164C18-DAA6-4342-B76D-5D5B1C973CC5}" type="pres">
      <dgm:prSet presAssocID="{3E4E6AD0-2F95-4436-B4F9-36245FE0397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A6D21-D971-45A8-8DEB-62CB1EFFF451}" type="pres">
      <dgm:prSet presAssocID="{3E4E6AD0-2F95-4436-B4F9-36245FE03974}" presName="accent_3" presStyleCnt="0"/>
      <dgm:spPr/>
    </dgm:pt>
    <dgm:pt modelId="{F5C74F92-B367-4E98-A6B7-72CF9F35DF7B}" type="pres">
      <dgm:prSet presAssocID="{3E4E6AD0-2F95-4436-B4F9-36245FE03974}" presName="accentRepeatNode" presStyleLbl="solidFgAcc1" presStyleIdx="2" presStyleCnt="3"/>
      <dgm:spPr/>
    </dgm:pt>
  </dgm:ptLst>
  <dgm:cxnLst>
    <dgm:cxn modelId="{4F01F677-9154-41A4-85EB-BE0285C7A6EE}" type="presOf" srcId="{3E2AFE03-8963-486E-8051-617871EF6E4C}" destId="{A6E93206-7CBE-4A31-852F-BC776E6A0B5A}" srcOrd="0" destOrd="0" presId="urn:microsoft.com/office/officeart/2008/layout/VerticalCurvedList"/>
    <dgm:cxn modelId="{48F79588-7A2C-46AA-AC7A-CB95B8467072}" type="presOf" srcId="{D8D46047-45D5-4712-9FB5-542A92341E4D}" destId="{D2157BEF-D74D-4000-8EC3-1B4972604445}" srcOrd="0" destOrd="0" presId="urn:microsoft.com/office/officeart/2008/layout/VerticalCurvedList"/>
    <dgm:cxn modelId="{1A791A8C-A9CE-4F6B-8C7A-02C48A626BFB}" srcId="{D8D46047-45D5-4712-9FB5-542A92341E4D}" destId="{3E4E6AD0-2F95-4436-B4F9-36245FE03974}" srcOrd="2" destOrd="0" parTransId="{45B61429-AD5E-4E03-8913-1DE8C27F6BE5}" sibTransId="{21F4FC18-8088-48A7-BE5E-2BF884CBB487}"/>
    <dgm:cxn modelId="{52EA42D6-05A4-4115-876E-32D3050DCF10}" srcId="{D8D46047-45D5-4712-9FB5-542A92341E4D}" destId="{3E2AFE03-8963-486E-8051-617871EF6E4C}" srcOrd="0" destOrd="0" parTransId="{D4DF8684-0DD1-4252-9DCD-8BD323B81987}" sibTransId="{C1AB3D93-EA90-439A-91F5-7644D6FB497E}"/>
    <dgm:cxn modelId="{EF64F8E9-6EC8-4DD4-91B6-DBDD3EF31927}" type="presOf" srcId="{C1AB3D93-EA90-439A-91F5-7644D6FB497E}" destId="{C7464C75-AAC7-480E-9BEC-E924ED0FD066}" srcOrd="0" destOrd="0" presId="urn:microsoft.com/office/officeart/2008/layout/VerticalCurvedList"/>
    <dgm:cxn modelId="{62D36F3E-E58F-4A0C-8227-27693FFEDE3D}" type="presOf" srcId="{BA826404-D28A-4359-9682-FA66BFB1D86D}" destId="{57292DCC-5EA0-4B34-A35B-89F9C1E4D4BE}" srcOrd="0" destOrd="0" presId="urn:microsoft.com/office/officeart/2008/layout/VerticalCurvedList"/>
    <dgm:cxn modelId="{0763FE9F-8584-4F05-AA6E-53C50FCF2E16}" type="presOf" srcId="{3E4E6AD0-2F95-4436-B4F9-36245FE03974}" destId="{A0164C18-DAA6-4342-B76D-5D5B1C973CC5}" srcOrd="0" destOrd="0" presId="urn:microsoft.com/office/officeart/2008/layout/VerticalCurvedList"/>
    <dgm:cxn modelId="{5BE2CBC3-941F-40DA-A78B-05B5C45EFCEE}" srcId="{D8D46047-45D5-4712-9FB5-542A92341E4D}" destId="{BA826404-D28A-4359-9682-FA66BFB1D86D}" srcOrd="1" destOrd="0" parTransId="{784A47FF-0D65-433F-B5E7-63ABEA31368D}" sibTransId="{B7C57B76-E5B2-43E0-A6DE-2A37D850FC77}"/>
    <dgm:cxn modelId="{730965E6-DCBD-44B7-80DA-793ECCD92F63}" type="presParOf" srcId="{D2157BEF-D74D-4000-8EC3-1B4972604445}" destId="{9EAD5D3D-A39A-4351-8292-7955020B31BC}" srcOrd="0" destOrd="0" presId="urn:microsoft.com/office/officeart/2008/layout/VerticalCurvedList"/>
    <dgm:cxn modelId="{7A108476-4D7F-4C9F-80E8-204FCEB79974}" type="presParOf" srcId="{9EAD5D3D-A39A-4351-8292-7955020B31BC}" destId="{50F36F2D-CD26-44C0-85D7-21EE0C3CB0DE}" srcOrd="0" destOrd="0" presId="urn:microsoft.com/office/officeart/2008/layout/VerticalCurvedList"/>
    <dgm:cxn modelId="{6D8FCD56-DA8F-42D8-A6F6-C30313029C35}" type="presParOf" srcId="{50F36F2D-CD26-44C0-85D7-21EE0C3CB0DE}" destId="{0F5216A9-9CCA-417E-B572-06E58748333B}" srcOrd="0" destOrd="0" presId="urn:microsoft.com/office/officeart/2008/layout/VerticalCurvedList"/>
    <dgm:cxn modelId="{F714130D-F45B-4CC7-821B-AE77F7761D4E}" type="presParOf" srcId="{50F36F2D-CD26-44C0-85D7-21EE0C3CB0DE}" destId="{C7464C75-AAC7-480E-9BEC-E924ED0FD066}" srcOrd="1" destOrd="0" presId="urn:microsoft.com/office/officeart/2008/layout/VerticalCurvedList"/>
    <dgm:cxn modelId="{321B486B-F1E6-4CBA-AB89-31C941D7ABAD}" type="presParOf" srcId="{50F36F2D-CD26-44C0-85D7-21EE0C3CB0DE}" destId="{BA9EBCAA-E71F-41CD-866D-5E67C008B466}" srcOrd="2" destOrd="0" presId="urn:microsoft.com/office/officeart/2008/layout/VerticalCurvedList"/>
    <dgm:cxn modelId="{4BFDB78E-0023-49A4-A819-F02DA5907EEE}" type="presParOf" srcId="{50F36F2D-CD26-44C0-85D7-21EE0C3CB0DE}" destId="{DE8D032D-FD00-47A1-B63C-6FC50C558675}" srcOrd="3" destOrd="0" presId="urn:microsoft.com/office/officeart/2008/layout/VerticalCurvedList"/>
    <dgm:cxn modelId="{D93C7126-8AF9-4F41-BE38-6E1022F72693}" type="presParOf" srcId="{9EAD5D3D-A39A-4351-8292-7955020B31BC}" destId="{A6E93206-7CBE-4A31-852F-BC776E6A0B5A}" srcOrd="1" destOrd="0" presId="urn:microsoft.com/office/officeart/2008/layout/VerticalCurvedList"/>
    <dgm:cxn modelId="{26D9713F-3D72-434F-A979-0B2E6ED57BA5}" type="presParOf" srcId="{9EAD5D3D-A39A-4351-8292-7955020B31BC}" destId="{65DD734A-E5A4-431F-8B89-B29FC9CB69CB}" srcOrd="2" destOrd="0" presId="urn:microsoft.com/office/officeart/2008/layout/VerticalCurvedList"/>
    <dgm:cxn modelId="{20769548-0CFC-490A-823E-30A430CAEE70}" type="presParOf" srcId="{65DD734A-E5A4-431F-8B89-B29FC9CB69CB}" destId="{D2A324B5-AE99-4C1A-810D-B337ACAD7FF2}" srcOrd="0" destOrd="0" presId="urn:microsoft.com/office/officeart/2008/layout/VerticalCurvedList"/>
    <dgm:cxn modelId="{FA98982B-C2E7-4A1C-B084-A80599375673}" type="presParOf" srcId="{9EAD5D3D-A39A-4351-8292-7955020B31BC}" destId="{57292DCC-5EA0-4B34-A35B-89F9C1E4D4BE}" srcOrd="3" destOrd="0" presId="urn:microsoft.com/office/officeart/2008/layout/VerticalCurvedList"/>
    <dgm:cxn modelId="{09DAF7D7-C223-40D4-A6AE-0559DB282127}" type="presParOf" srcId="{9EAD5D3D-A39A-4351-8292-7955020B31BC}" destId="{B592C080-A38C-4365-92B3-3CC380FA1059}" srcOrd="4" destOrd="0" presId="urn:microsoft.com/office/officeart/2008/layout/VerticalCurvedList"/>
    <dgm:cxn modelId="{5FFC40F3-1239-4490-B488-0035DBE9C1A1}" type="presParOf" srcId="{B592C080-A38C-4365-92B3-3CC380FA1059}" destId="{84A0FF97-9B5D-444A-B555-79C624AD52EB}" srcOrd="0" destOrd="0" presId="urn:microsoft.com/office/officeart/2008/layout/VerticalCurvedList"/>
    <dgm:cxn modelId="{4310930F-EDBA-41EB-AD70-AD92662AE553}" type="presParOf" srcId="{9EAD5D3D-A39A-4351-8292-7955020B31BC}" destId="{A0164C18-DAA6-4342-B76D-5D5B1C973CC5}" srcOrd="5" destOrd="0" presId="urn:microsoft.com/office/officeart/2008/layout/VerticalCurvedList"/>
    <dgm:cxn modelId="{FFB61B0D-28E9-4D17-A78C-66A54296F481}" type="presParOf" srcId="{9EAD5D3D-A39A-4351-8292-7955020B31BC}" destId="{F56A6D21-D971-45A8-8DEB-62CB1EFFF451}" srcOrd="6" destOrd="0" presId="urn:microsoft.com/office/officeart/2008/layout/VerticalCurvedList"/>
    <dgm:cxn modelId="{01453D94-A294-42B8-BB90-8D054B9B9561}" type="presParOf" srcId="{F56A6D21-D971-45A8-8DEB-62CB1EFFF451}" destId="{F5C74F92-B367-4E98-A6B7-72CF9F35DF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6110-F361-4B45-8909-4B3225604C33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5E793-4081-4C50-A2F1-CF727D28652C}">
      <dsp:nvSpPr>
        <dsp:cNvPr id="0" name=""/>
        <dsp:cNvSpPr/>
      </dsp:nvSpPr>
      <dsp:spPr>
        <a:xfrm>
          <a:off x="411090" y="271871"/>
          <a:ext cx="7985297" cy="5440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Bercirikan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intelektual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mahasiswa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11090" y="271871"/>
        <a:ext cx="7985297" cy="544091"/>
      </dsp:txXfrm>
    </dsp:sp>
    <dsp:sp modelId="{F9B11B42-3CD6-473C-900F-B7A2857D5C13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69560-ABD8-4829-B05A-DA5CB0D91A55}">
      <dsp:nvSpPr>
        <dsp:cNvPr id="0" name=""/>
        <dsp:cNvSpPr/>
      </dsp:nvSpPr>
      <dsp:spPr>
        <a:xfrm>
          <a:off x="800969" y="1087747"/>
          <a:ext cx="7595417" cy="5440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Memanfaatkan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limbah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menjadi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barang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bernilai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00969" y="1087747"/>
        <a:ext cx="7595417" cy="544091"/>
      </dsp:txXfrm>
    </dsp:sp>
    <dsp:sp modelId="{893631AD-BE3A-435A-99AA-70C1ABACD392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F43B-1350-4B45-A385-59B5B90A9654}">
      <dsp:nvSpPr>
        <dsp:cNvPr id="0" name=""/>
        <dsp:cNvSpPr/>
      </dsp:nvSpPr>
      <dsp:spPr>
        <a:xfrm>
          <a:off x="920631" y="1903623"/>
          <a:ext cx="7475755" cy="5440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Kearifan</a:t>
          </a:r>
          <a:r>
            <a:rPr lang="en-US" sz="2800" kern="1200" dirty="0" smtClean="0">
              <a:solidFill>
                <a:schemeClr val="tx1"/>
              </a:solidFill>
            </a:rPr>
            <a:t> local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20631" y="1903623"/>
        <a:ext cx="7475755" cy="544091"/>
      </dsp:txXfrm>
    </dsp:sp>
    <dsp:sp modelId="{325270B1-60D7-4CFB-A05B-04BC37B2AA21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22B5-4292-4D2B-B1E3-4342C8B22C14}">
      <dsp:nvSpPr>
        <dsp:cNvPr id="0" name=""/>
        <dsp:cNvSpPr/>
      </dsp:nvSpPr>
      <dsp:spPr>
        <a:xfrm>
          <a:off x="800969" y="2719499"/>
          <a:ext cx="7595417" cy="5440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Berbasis</a:t>
          </a:r>
          <a:r>
            <a:rPr lang="en-US" sz="2800" kern="1200" dirty="0" smtClean="0">
              <a:solidFill>
                <a:schemeClr val="tx1"/>
              </a:solidFill>
            </a:rPr>
            <a:t> IT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00969" y="2719499"/>
        <a:ext cx="7595417" cy="544091"/>
      </dsp:txXfrm>
    </dsp:sp>
    <dsp:sp modelId="{284601AC-9036-4014-8558-1B8DBE8CC049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2F779-8F36-43EE-982F-D1E8D37E9E92}">
      <dsp:nvSpPr>
        <dsp:cNvPr id="0" name=""/>
        <dsp:cNvSpPr/>
      </dsp:nvSpPr>
      <dsp:spPr>
        <a:xfrm>
          <a:off x="411090" y="3535375"/>
          <a:ext cx="7985297" cy="54409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Kondisi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Terkini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11090" y="3535375"/>
        <a:ext cx="7985297" cy="544091"/>
      </dsp:txXfrm>
    </dsp:sp>
    <dsp:sp modelId="{172D818C-B9F1-4AA0-A52C-E2B68CD9F78F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6110-F361-4B45-8909-4B3225604C33}">
      <dsp:nvSpPr>
        <dsp:cNvPr id="0" name=""/>
        <dsp:cNvSpPr/>
      </dsp:nvSpPr>
      <dsp:spPr>
        <a:xfrm>
          <a:off x="-5308242" y="-812940"/>
          <a:ext cx="6320885" cy="6320885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5E793-4081-4C50-A2F1-CF727D28652C}">
      <dsp:nvSpPr>
        <dsp:cNvPr id="0" name=""/>
        <dsp:cNvSpPr/>
      </dsp:nvSpPr>
      <dsp:spPr>
        <a:xfrm>
          <a:off x="442846" y="293343"/>
          <a:ext cx="7948112" cy="587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Bercirikan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intelektual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mahasiswa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293343"/>
        <a:ext cx="7948112" cy="587063"/>
      </dsp:txXfrm>
    </dsp:sp>
    <dsp:sp modelId="{F9B11B42-3CD6-473C-900F-B7A2857D5C13}">
      <dsp:nvSpPr>
        <dsp:cNvPr id="0" name=""/>
        <dsp:cNvSpPr/>
      </dsp:nvSpPr>
      <dsp:spPr>
        <a:xfrm>
          <a:off x="75932" y="21996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69560-ABD8-4829-B05A-DA5CB0D91A55}">
      <dsp:nvSpPr>
        <dsp:cNvPr id="0" name=""/>
        <dsp:cNvSpPr/>
      </dsp:nvSpPr>
      <dsp:spPr>
        <a:xfrm>
          <a:off x="863519" y="1173657"/>
          <a:ext cx="7527440" cy="587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Memanfaatkan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limbah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menjadi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barang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bernilai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1173657"/>
        <a:ext cx="7527440" cy="587063"/>
      </dsp:txXfrm>
    </dsp:sp>
    <dsp:sp modelId="{893631AD-BE3A-435A-99AA-70C1ABACD392}">
      <dsp:nvSpPr>
        <dsp:cNvPr id="0" name=""/>
        <dsp:cNvSpPr/>
      </dsp:nvSpPr>
      <dsp:spPr>
        <a:xfrm>
          <a:off x="496604" y="1100274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F43B-1350-4B45-A385-59B5B90A9654}">
      <dsp:nvSpPr>
        <dsp:cNvPr id="0" name=""/>
        <dsp:cNvSpPr/>
      </dsp:nvSpPr>
      <dsp:spPr>
        <a:xfrm>
          <a:off x="992631" y="2053970"/>
          <a:ext cx="7398327" cy="5870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Kearifan</a:t>
          </a:r>
          <a:r>
            <a:rPr lang="en-US" sz="2800" kern="1200" dirty="0" smtClean="0">
              <a:solidFill>
                <a:schemeClr val="tx1"/>
              </a:solidFill>
            </a:rPr>
            <a:t> local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92631" y="2053970"/>
        <a:ext cx="7398327" cy="587063"/>
      </dsp:txXfrm>
    </dsp:sp>
    <dsp:sp modelId="{325270B1-60D7-4CFB-A05B-04BC37B2AA21}">
      <dsp:nvSpPr>
        <dsp:cNvPr id="0" name=""/>
        <dsp:cNvSpPr/>
      </dsp:nvSpPr>
      <dsp:spPr>
        <a:xfrm>
          <a:off x="625717" y="1980587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22B5-4292-4D2B-B1E3-4342C8B22C14}">
      <dsp:nvSpPr>
        <dsp:cNvPr id="0" name=""/>
        <dsp:cNvSpPr/>
      </dsp:nvSpPr>
      <dsp:spPr>
        <a:xfrm>
          <a:off x="863519" y="2934283"/>
          <a:ext cx="7527440" cy="5870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Berbasis</a:t>
          </a:r>
          <a:r>
            <a:rPr lang="en-US" sz="2800" kern="1200" dirty="0" smtClean="0">
              <a:solidFill>
                <a:schemeClr val="tx1"/>
              </a:solidFill>
            </a:rPr>
            <a:t> IT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2934283"/>
        <a:ext cx="7527440" cy="587063"/>
      </dsp:txXfrm>
    </dsp:sp>
    <dsp:sp modelId="{284601AC-9036-4014-8558-1B8DBE8CC049}">
      <dsp:nvSpPr>
        <dsp:cNvPr id="0" name=""/>
        <dsp:cNvSpPr/>
      </dsp:nvSpPr>
      <dsp:spPr>
        <a:xfrm>
          <a:off x="496604" y="286090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2F779-8F36-43EE-982F-D1E8D37E9E92}">
      <dsp:nvSpPr>
        <dsp:cNvPr id="0" name=""/>
        <dsp:cNvSpPr/>
      </dsp:nvSpPr>
      <dsp:spPr>
        <a:xfrm>
          <a:off x="442846" y="3814596"/>
          <a:ext cx="7948112" cy="5870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Kondisi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Terkini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3814596"/>
        <a:ext cx="7948112" cy="587063"/>
      </dsp:txXfrm>
    </dsp:sp>
    <dsp:sp modelId="{172D818C-B9F1-4AA0-A52C-E2B68CD9F78F}">
      <dsp:nvSpPr>
        <dsp:cNvPr id="0" name=""/>
        <dsp:cNvSpPr/>
      </dsp:nvSpPr>
      <dsp:spPr>
        <a:xfrm>
          <a:off x="75932" y="3741213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6110-F361-4B45-8909-4B3225604C33}">
      <dsp:nvSpPr>
        <dsp:cNvPr id="0" name=""/>
        <dsp:cNvSpPr/>
      </dsp:nvSpPr>
      <dsp:spPr>
        <a:xfrm>
          <a:off x="-5308242" y="-812940"/>
          <a:ext cx="6320885" cy="6320885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5E793-4081-4C50-A2F1-CF727D28652C}">
      <dsp:nvSpPr>
        <dsp:cNvPr id="0" name=""/>
        <dsp:cNvSpPr/>
      </dsp:nvSpPr>
      <dsp:spPr>
        <a:xfrm>
          <a:off x="442846" y="293343"/>
          <a:ext cx="7948112" cy="587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Bercirikan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intelektual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mahasiswa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293343"/>
        <a:ext cx="7948112" cy="587063"/>
      </dsp:txXfrm>
    </dsp:sp>
    <dsp:sp modelId="{F9B11B42-3CD6-473C-900F-B7A2857D5C13}">
      <dsp:nvSpPr>
        <dsp:cNvPr id="0" name=""/>
        <dsp:cNvSpPr/>
      </dsp:nvSpPr>
      <dsp:spPr>
        <a:xfrm>
          <a:off x="75932" y="21996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69560-ABD8-4829-B05A-DA5CB0D91A55}">
      <dsp:nvSpPr>
        <dsp:cNvPr id="0" name=""/>
        <dsp:cNvSpPr/>
      </dsp:nvSpPr>
      <dsp:spPr>
        <a:xfrm>
          <a:off x="863519" y="1173657"/>
          <a:ext cx="7527440" cy="587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Memanfaatkan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limbah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menjadi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barang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bernilai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1173657"/>
        <a:ext cx="7527440" cy="587063"/>
      </dsp:txXfrm>
    </dsp:sp>
    <dsp:sp modelId="{893631AD-BE3A-435A-99AA-70C1ABACD392}">
      <dsp:nvSpPr>
        <dsp:cNvPr id="0" name=""/>
        <dsp:cNvSpPr/>
      </dsp:nvSpPr>
      <dsp:spPr>
        <a:xfrm>
          <a:off x="496604" y="1100274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F43B-1350-4B45-A385-59B5B90A9654}">
      <dsp:nvSpPr>
        <dsp:cNvPr id="0" name=""/>
        <dsp:cNvSpPr/>
      </dsp:nvSpPr>
      <dsp:spPr>
        <a:xfrm>
          <a:off x="992631" y="2053970"/>
          <a:ext cx="7398327" cy="5870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Kearifan</a:t>
          </a:r>
          <a:r>
            <a:rPr lang="en-US" sz="2800" kern="1200" dirty="0" smtClean="0">
              <a:solidFill>
                <a:schemeClr val="tx1"/>
              </a:solidFill>
            </a:rPr>
            <a:t> local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92631" y="2053970"/>
        <a:ext cx="7398327" cy="587063"/>
      </dsp:txXfrm>
    </dsp:sp>
    <dsp:sp modelId="{325270B1-60D7-4CFB-A05B-04BC37B2AA21}">
      <dsp:nvSpPr>
        <dsp:cNvPr id="0" name=""/>
        <dsp:cNvSpPr/>
      </dsp:nvSpPr>
      <dsp:spPr>
        <a:xfrm>
          <a:off x="625717" y="1980587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22B5-4292-4D2B-B1E3-4342C8B22C14}">
      <dsp:nvSpPr>
        <dsp:cNvPr id="0" name=""/>
        <dsp:cNvSpPr/>
      </dsp:nvSpPr>
      <dsp:spPr>
        <a:xfrm>
          <a:off x="863519" y="2934283"/>
          <a:ext cx="7527440" cy="5870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Berbasis</a:t>
          </a:r>
          <a:r>
            <a:rPr lang="en-US" sz="2800" kern="1200" dirty="0" smtClean="0">
              <a:solidFill>
                <a:schemeClr val="tx1"/>
              </a:solidFill>
            </a:rPr>
            <a:t> IT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2934283"/>
        <a:ext cx="7527440" cy="587063"/>
      </dsp:txXfrm>
    </dsp:sp>
    <dsp:sp modelId="{284601AC-9036-4014-8558-1B8DBE8CC049}">
      <dsp:nvSpPr>
        <dsp:cNvPr id="0" name=""/>
        <dsp:cNvSpPr/>
      </dsp:nvSpPr>
      <dsp:spPr>
        <a:xfrm>
          <a:off x="496604" y="286090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2F779-8F36-43EE-982F-D1E8D37E9E92}">
      <dsp:nvSpPr>
        <dsp:cNvPr id="0" name=""/>
        <dsp:cNvSpPr/>
      </dsp:nvSpPr>
      <dsp:spPr>
        <a:xfrm>
          <a:off x="442846" y="3814596"/>
          <a:ext cx="7948112" cy="5870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Kondisi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Terkini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3814596"/>
        <a:ext cx="7948112" cy="587063"/>
      </dsp:txXfrm>
    </dsp:sp>
    <dsp:sp modelId="{172D818C-B9F1-4AA0-A52C-E2B68CD9F78F}">
      <dsp:nvSpPr>
        <dsp:cNvPr id="0" name=""/>
        <dsp:cNvSpPr/>
      </dsp:nvSpPr>
      <dsp:spPr>
        <a:xfrm>
          <a:off x="75932" y="3741213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6110-F361-4B45-8909-4B3225604C33}">
      <dsp:nvSpPr>
        <dsp:cNvPr id="0" name=""/>
        <dsp:cNvSpPr/>
      </dsp:nvSpPr>
      <dsp:spPr>
        <a:xfrm>
          <a:off x="-5308242" y="-812940"/>
          <a:ext cx="6320885" cy="6320885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5E793-4081-4C50-A2F1-CF727D28652C}">
      <dsp:nvSpPr>
        <dsp:cNvPr id="0" name=""/>
        <dsp:cNvSpPr/>
      </dsp:nvSpPr>
      <dsp:spPr>
        <a:xfrm>
          <a:off x="442846" y="293343"/>
          <a:ext cx="7948112" cy="587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Bercirikan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intelektual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mahasiswa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293343"/>
        <a:ext cx="7948112" cy="587063"/>
      </dsp:txXfrm>
    </dsp:sp>
    <dsp:sp modelId="{F9B11B42-3CD6-473C-900F-B7A2857D5C13}">
      <dsp:nvSpPr>
        <dsp:cNvPr id="0" name=""/>
        <dsp:cNvSpPr/>
      </dsp:nvSpPr>
      <dsp:spPr>
        <a:xfrm>
          <a:off x="75932" y="21996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69560-ABD8-4829-B05A-DA5CB0D91A55}">
      <dsp:nvSpPr>
        <dsp:cNvPr id="0" name=""/>
        <dsp:cNvSpPr/>
      </dsp:nvSpPr>
      <dsp:spPr>
        <a:xfrm>
          <a:off x="863519" y="1173657"/>
          <a:ext cx="7527440" cy="587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Memanfaatkan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limbah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menjadi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barang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bernilai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1173657"/>
        <a:ext cx="7527440" cy="587063"/>
      </dsp:txXfrm>
    </dsp:sp>
    <dsp:sp modelId="{893631AD-BE3A-435A-99AA-70C1ABACD392}">
      <dsp:nvSpPr>
        <dsp:cNvPr id="0" name=""/>
        <dsp:cNvSpPr/>
      </dsp:nvSpPr>
      <dsp:spPr>
        <a:xfrm>
          <a:off x="496604" y="1100274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F43B-1350-4B45-A385-59B5B90A9654}">
      <dsp:nvSpPr>
        <dsp:cNvPr id="0" name=""/>
        <dsp:cNvSpPr/>
      </dsp:nvSpPr>
      <dsp:spPr>
        <a:xfrm>
          <a:off x="992631" y="2053970"/>
          <a:ext cx="7398327" cy="5870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Kearifan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lokal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92631" y="2053970"/>
        <a:ext cx="7398327" cy="587063"/>
      </dsp:txXfrm>
    </dsp:sp>
    <dsp:sp modelId="{325270B1-60D7-4CFB-A05B-04BC37B2AA21}">
      <dsp:nvSpPr>
        <dsp:cNvPr id="0" name=""/>
        <dsp:cNvSpPr/>
      </dsp:nvSpPr>
      <dsp:spPr>
        <a:xfrm>
          <a:off x="625717" y="1980587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22B5-4292-4D2B-B1E3-4342C8B22C14}">
      <dsp:nvSpPr>
        <dsp:cNvPr id="0" name=""/>
        <dsp:cNvSpPr/>
      </dsp:nvSpPr>
      <dsp:spPr>
        <a:xfrm>
          <a:off x="863519" y="2934283"/>
          <a:ext cx="7527440" cy="5870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Berbasis</a:t>
          </a:r>
          <a:r>
            <a:rPr lang="en-US" sz="2800" kern="1200" dirty="0" smtClean="0">
              <a:solidFill>
                <a:schemeClr val="tx1"/>
              </a:solidFill>
            </a:rPr>
            <a:t> IT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2934283"/>
        <a:ext cx="7527440" cy="587063"/>
      </dsp:txXfrm>
    </dsp:sp>
    <dsp:sp modelId="{284601AC-9036-4014-8558-1B8DBE8CC049}">
      <dsp:nvSpPr>
        <dsp:cNvPr id="0" name=""/>
        <dsp:cNvSpPr/>
      </dsp:nvSpPr>
      <dsp:spPr>
        <a:xfrm>
          <a:off x="496604" y="286090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2F779-8F36-43EE-982F-D1E8D37E9E92}">
      <dsp:nvSpPr>
        <dsp:cNvPr id="0" name=""/>
        <dsp:cNvSpPr/>
      </dsp:nvSpPr>
      <dsp:spPr>
        <a:xfrm>
          <a:off x="442846" y="3814596"/>
          <a:ext cx="7948112" cy="5870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Kondisi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Terkini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3814596"/>
        <a:ext cx="7948112" cy="587063"/>
      </dsp:txXfrm>
    </dsp:sp>
    <dsp:sp modelId="{172D818C-B9F1-4AA0-A52C-E2B68CD9F78F}">
      <dsp:nvSpPr>
        <dsp:cNvPr id="0" name=""/>
        <dsp:cNvSpPr/>
      </dsp:nvSpPr>
      <dsp:spPr>
        <a:xfrm>
          <a:off x="75932" y="3741213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6110-F361-4B45-8909-4B3225604C33}">
      <dsp:nvSpPr>
        <dsp:cNvPr id="0" name=""/>
        <dsp:cNvSpPr/>
      </dsp:nvSpPr>
      <dsp:spPr>
        <a:xfrm>
          <a:off x="-5308242" y="-812940"/>
          <a:ext cx="6320885" cy="6320885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5E793-4081-4C50-A2F1-CF727D28652C}">
      <dsp:nvSpPr>
        <dsp:cNvPr id="0" name=""/>
        <dsp:cNvSpPr/>
      </dsp:nvSpPr>
      <dsp:spPr>
        <a:xfrm>
          <a:off x="442846" y="293343"/>
          <a:ext cx="7948112" cy="587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Bercirikan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intelektual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mahasiswa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293343"/>
        <a:ext cx="7948112" cy="587063"/>
      </dsp:txXfrm>
    </dsp:sp>
    <dsp:sp modelId="{F9B11B42-3CD6-473C-900F-B7A2857D5C13}">
      <dsp:nvSpPr>
        <dsp:cNvPr id="0" name=""/>
        <dsp:cNvSpPr/>
      </dsp:nvSpPr>
      <dsp:spPr>
        <a:xfrm>
          <a:off x="75932" y="21996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69560-ABD8-4829-B05A-DA5CB0D91A55}">
      <dsp:nvSpPr>
        <dsp:cNvPr id="0" name=""/>
        <dsp:cNvSpPr/>
      </dsp:nvSpPr>
      <dsp:spPr>
        <a:xfrm>
          <a:off x="863519" y="1173657"/>
          <a:ext cx="7527440" cy="587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Memanfaatkan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limbah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menjadi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barang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bernilai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1173657"/>
        <a:ext cx="7527440" cy="587063"/>
      </dsp:txXfrm>
    </dsp:sp>
    <dsp:sp modelId="{893631AD-BE3A-435A-99AA-70C1ABACD392}">
      <dsp:nvSpPr>
        <dsp:cNvPr id="0" name=""/>
        <dsp:cNvSpPr/>
      </dsp:nvSpPr>
      <dsp:spPr>
        <a:xfrm>
          <a:off x="496604" y="1100274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F43B-1350-4B45-A385-59B5B90A9654}">
      <dsp:nvSpPr>
        <dsp:cNvPr id="0" name=""/>
        <dsp:cNvSpPr/>
      </dsp:nvSpPr>
      <dsp:spPr>
        <a:xfrm>
          <a:off x="992631" y="2053970"/>
          <a:ext cx="7398327" cy="5870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Kearifan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lokal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92631" y="2053970"/>
        <a:ext cx="7398327" cy="587063"/>
      </dsp:txXfrm>
    </dsp:sp>
    <dsp:sp modelId="{325270B1-60D7-4CFB-A05B-04BC37B2AA21}">
      <dsp:nvSpPr>
        <dsp:cNvPr id="0" name=""/>
        <dsp:cNvSpPr/>
      </dsp:nvSpPr>
      <dsp:spPr>
        <a:xfrm>
          <a:off x="625717" y="1980587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22B5-4292-4D2B-B1E3-4342C8B22C14}">
      <dsp:nvSpPr>
        <dsp:cNvPr id="0" name=""/>
        <dsp:cNvSpPr/>
      </dsp:nvSpPr>
      <dsp:spPr>
        <a:xfrm>
          <a:off x="863519" y="2934283"/>
          <a:ext cx="7527440" cy="5870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Berbasis</a:t>
          </a:r>
          <a:r>
            <a:rPr lang="en-US" sz="2800" kern="1200" dirty="0" smtClean="0">
              <a:solidFill>
                <a:schemeClr val="tx1"/>
              </a:solidFill>
            </a:rPr>
            <a:t> IT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2934283"/>
        <a:ext cx="7527440" cy="587063"/>
      </dsp:txXfrm>
    </dsp:sp>
    <dsp:sp modelId="{284601AC-9036-4014-8558-1B8DBE8CC049}">
      <dsp:nvSpPr>
        <dsp:cNvPr id="0" name=""/>
        <dsp:cNvSpPr/>
      </dsp:nvSpPr>
      <dsp:spPr>
        <a:xfrm>
          <a:off x="496604" y="286090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2F779-8F36-43EE-982F-D1E8D37E9E92}">
      <dsp:nvSpPr>
        <dsp:cNvPr id="0" name=""/>
        <dsp:cNvSpPr/>
      </dsp:nvSpPr>
      <dsp:spPr>
        <a:xfrm>
          <a:off x="442846" y="3814596"/>
          <a:ext cx="7948112" cy="5870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Kondisi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Terkini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3814596"/>
        <a:ext cx="7948112" cy="587063"/>
      </dsp:txXfrm>
    </dsp:sp>
    <dsp:sp modelId="{172D818C-B9F1-4AA0-A52C-E2B68CD9F78F}">
      <dsp:nvSpPr>
        <dsp:cNvPr id="0" name=""/>
        <dsp:cNvSpPr/>
      </dsp:nvSpPr>
      <dsp:spPr>
        <a:xfrm>
          <a:off x="75932" y="3741213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6110-F361-4B45-8909-4B3225604C33}">
      <dsp:nvSpPr>
        <dsp:cNvPr id="0" name=""/>
        <dsp:cNvSpPr/>
      </dsp:nvSpPr>
      <dsp:spPr>
        <a:xfrm>
          <a:off x="-5308242" y="-812940"/>
          <a:ext cx="6320885" cy="6320885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5E793-4081-4C50-A2F1-CF727D28652C}">
      <dsp:nvSpPr>
        <dsp:cNvPr id="0" name=""/>
        <dsp:cNvSpPr/>
      </dsp:nvSpPr>
      <dsp:spPr>
        <a:xfrm>
          <a:off x="442846" y="293343"/>
          <a:ext cx="7948112" cy="5870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Bercirikan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intelektual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mahasiswa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293343"/>
        <a:ext cx="7948112" cy="587063"/>
      </dsp:txXfrm>
    </dsp:sp>
    <dsp:sp modelId="{F9B11B42-3CD6-473C-900F-B7A2857D5C13}">
      <dsp:nvSpPr>
        <dsp:cNvPr id="0" name=""/>
        <dsp:cNvSpPr/>
      </dsp:nvSpPr>
      <dsp:spPr>
        <a:xfrm>
          <a:off x="75932" y="21996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69560-ABD8-4829-B05A-DA5CB0D91A55}">
      <dsp:nvSpPr>
        <dsp:cNvPr id="0" name=""/>
        <dsp:cNvSpPr/>
      </dsp:nvSpPr>
      <dsp:spPr>
        <a:xfrm>
          <a:off x="863519" y="1173657"/>
          <a:ext cx="7527440" cy="5870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Memanfaatkan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limbah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menjadi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barang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bernilai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1173657"/>
        <a:ext cx="7527440" cy="587063"/>
      </dsp:txXfrm>
    </dsp:sp>
    <dsp:sp modelId="{893631AD-BE3A-435A-99AA-70C1ABACD392}">
      <dsp:nvSpPr>
        <dsp:cNvPr id="0" name=""/>
        <dsp:cNvSpPr/>
      </dsp:nvSpPr>
      <dsp:spPr>
        <a:xfrm>
          <a:off x="496604" y="1100274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F43B-1350-4B45-A385-59B5B90A9654}">
      <dsp:nvSpPr>
        <dsp:cNvPr id="0" name=""/>
        <dsp:cNvSpPr/>
      </dsp:nvSpPr>
      <dsp:spPr>
        <a:xfrm>
          <a:off x="992631" y="2053970"/>
          <a:ext cx="7398327" cy="5870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Kearifan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lokal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992631" y="2053970"/>
        <a:ext cx="7398327" cy="587063"/>
      </dsp:txXfrm>
    </dsp:sp>
    <dsp:sp modelId="{325270B1-60D7-4CFB-A05B-04BC37B2AA21}">
      <dsp:nvSpPr>
        <dsp:cNvPr id="0" name=""/>
        <dsp:cNvSpPr/>
      </dsp:nvSpPr>
      <dsp:spPr>
        <a:xfrm>
          <a:off x="625717" y="1980587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F22B5-4292-4D2B-B1E3-4342C8B22C14}">
      <dsp:nvSpPr>
        <dsp:cNvPr id="0" name=""/>
        <dsp:cNvSpPr/>
      </dsp:nvSpPr>
      <dsp:spPr>
        <a:xfrm>
          <a:off x="863519" y="2934283"/>
          <a:ext cx="7527440" cy="5870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Berbasis</a:t>
          </a:r>
          <a:r>
            <a:rPr lang="en-US" sz="2800" kern="1200" dirty="0" smtClean="0">
              <a:solidFill>
                <a:schemeClr val="tx1"/>
              </a:solidFill>
            </a:rPr>
            <a:t> IT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863519" y="2934283"/>
        <a:ext cx="7527440" cy="587063"/>
      </dsp:txXfrm>
    </dsp:sp>
    <dsp:sp modelId="{284601AC-9036-4014-8558-1B8DBE8CC049}">
      <dsp:nvSpPr>
        <dsp:cNvPr id="0" name=""/>
        <dsp:cNvSpPr/>
      </dsp:nvSpPr>
      <dsp:spPr>
        <a:xfrm>
          <a:off x="496604" y="2860900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2F779-8F36-43EE-982F-D1E8D37E9E92}">
      <dsp:nvSpPr>
        <dsp:cNvPr id="0" name=""/>
        <dsp:cNvSpPr/>
      </dsp:nvSpPr>
      <dsp:spPr>
        <a:xfrm>
          <a:off x="442846" y="3814596"/>
          <a:ext cx="7948112" cy="5870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59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Kondisi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en-US" sz="2800" kern="1200" dirty="0" err="1" smtClean="0">
              <a:solidFill>
                <a:schemeClr val="tx1"/>
              </a:solidFill>
            </a:rPr>
            <a:t>Terkini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42846" y="3814596"/>
        <a:ext cx="7948112" cy="587063"/>
      </dsp:txXfrm>
    </dsp:sp>
    <dsp:sp modelId="{172D818C-B9F1-4AA0-A52C-E2B68CD9F78F}">
      <dsp:nvSpPr>
        <dsp:cNvPr id="0" name=""/>
        <dsp:cNvSpPr/>
      </dsp:nvSpPr>
      <dsp:spPr>
        <a:xfrm>
          <a:off x="75932" y="3741213"/>
          <a:ext cx="733829" cy="7338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295ED-B10C-4BBD-9625-31DF29C3809B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</a:t>
          </a:r>
          <a:endParaRPr lang="en-US" sz="3100" kern="1200" dirty="0"/>
        </a:p>
      </dsp:txBody>
      <dsp:txXfrm rot="-5400000">
        <a:off x="0" y="554579"/>
        <a:ext cx="1105044" cy="473590"/>
      </dsp:txXfrm>
    </dsp:sp>
    <dsp:sp modelId="{F98CE7C1-2FA1-4A17-A371-8AED0F8D0DEB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0" kern="1200" dirty="0" smtClean="0"/>
            <a:t>DOSEN PENDAMPING</a:t>
          </a:r>
          <a:endParaRPr lang="en-US" sz="6000" kern="1200" dirty="0"/>
        </a:p>
      </dsp:txBody>
      <dsp:txXfrm rot="-5400000">
        <a:off x="1105044" y="52149"/>
        <a:ext cx="9360464" cy="925930"/>
      </dsp:txXfrm>
    </dsp:sp>
    <dsp:sp modelId="{7CD7C2EE-0BE4-496F-BA45-AA312C547801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n-US" sz="3100" kern="1200" dirty="0"/>
        </a:p>
      </dsp:txBody>
      <dsp:txXfrm rot="-5400000">
        <a:off x="0" y="1938873"/>
        <a:ext cx="1105044" cy="473590"/>
      </dsp:txXfrm>
    </dsp:sp>
    <dsp:sp modelId="{10084CA6-6B8E-42AC-BCA6-52E37D3D27E7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0" kern="1200" dirty="0" smtClean="0"/>
            <a:t>TIM MAHASISWA</a:t>
          </a:r>
          <a:endParaRPr lang="en-US" sz="6000" kern="1200" dirty="0"/>
        </a:p>
      </dsp:txBody>
      <dsp:txXfrm rot="-5400000">
        <a:off x="1105044" y="1436443"/>
        <a:ext cx="9360464" cy="925930"/>
      </dsp:txXfrm>
    </dsp:sp>
    <dsp:sp modelId="{807FFC71-F468-41BC-98EE-20B311F0E082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</a:t>
          </a:r>
          <a:endParaRPr lang="en-US" sz="3100" kern="1200" dirty="0"/>
        </a:p>
      </dsp:txBody>
      <dsp:txXfrm rot="-5400000">
        <a:off x="0" y="3323167"/>
        <a:ext cx="1105044" cy="473590"/>
      </dsp:txXfrm>
    </dsp:sp>
    <dsp:sp modelId="{49E9A545-9BAA-45D1-A948-C14B8EDE3F78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0" tIns="38100" rIns="38100" bIns="38100" numCol="1" spcCol="1270" anchor="ctr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0" kern="1200" dirty="0" smtClean="0"/>
            <a:t>PROPOSAL PKM</a:t>
          </a:r>
          <a:endParaRPr lang="en-US" sz="6000" kern="1200" dirty="0"/>
        </a:p>
      </dsp:txBody>
      <dsp:txXfrm rot="-5400000">
        <a:off x="1105044" y="2820736"/>
        <a:ext cx="9360464" cy="925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1842D-A0C6-4067-A511-15119FBD472D}">
      <dsp:nvSpPr>
        <dsp:cNvPr id="0" name=""/>
        <dsp:cNvSpPr/>
      </dsp:nvSpPr>
      <dsp:spPr>
        <a:xfrm>
          <a:off x="1105976" y="228356"/>
          <a:ext cx="4056721" cy="1267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73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en-US" sz="3500" kern="1200" smtClean="0"/>
            <a:t>Kegiatan sosial</a:t>
          </a:r>
          <a:endParaRPr lang="en-US" sz="3500" kern="1200"/>
        </a:p>
      </dsp:txBody>
      <dsp:txXfrm>
        <a:off x="1105976" y="228356"/>
        <a:ext cx="4056721" cy="1267725"/>
      </dsp:txXfrm>
    </dsp:sp>
    <dsp:sp modelId="{13A12FD4-312C-40A8-AD38-B525A35C6BB9}">
      <dsp:nvSpPr>
        <dsp:cNvPr id="0" name=""/>
        <dsp:cNvSpPr/>
      </dsp:nvSpPr>
      <dsp:spPr>
        <a:xfrm>
          <a:off x="936946" y="45240"/>
          <a:ext cx="887407" cy="1331111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C3BAE-1D87-47B2-B9D9-082ABEAF4A91}">
      <dsp:nvSpPr>
        <dsp:cNvPr id="0" name=""/>
        <dsp:cNvSpPr/>
      </dsp:nvSpPr>
      <dsp:spPr>
        <a:xfrm>
          <a:off x="5521932" y="228356"/>
          <a:ext cx="4056721" cy="1267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73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en-US" sz="3500" kern="1200" smtClean="0"/>
            <a:t>Panti asuhan</a:t>
          </a:r>
          <a:endParaRPr lang="id-ID" altLang="en-US" sz="3500" kern="1200" dirty="0"/>
        </a:p>
      </dsp:txBody>
      <dsp:txXfrm>
        <a:off x="5521932" y="228356"/>
        <a:ext cx="4056721" cy="1267725"/>
      </dsp:txXfrm>
    </dsp:sp>
    <dsp:sp modelId="{A52CD7CE-46B9-4759-A948-7D05E23084C6}">
      <dsp:nvSpPr>
        <dsp:cNvPr id="0" name=""/>
        <dsp:cNvSpPr/>
      </dsp:nvSpPr>
      <dsp:spPr>
        <a:xfrm>
          <a:off x="5352902" y="45240"/>
          <a:ext cx="887407" cy="1331111"/>
        </a:xfrm>
        <a:prstGeom prst="rect">
          <a:avLst/>
        </a:prstGeom>
        <a:solidFill>
          <a:schemeClr val="accent4">
            <a:tint val="50000"/>
            <a:hueOff val="2289505"/>
            <a:satOff val="-12031"/>
            <a:lumOff val="-8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8CB4F-4BD0-466E-ACED-9EAAC7D0F94C}">
      <dsp:nvSpPr>
        <dsp:cNvPr id="0" name=""/>
        <dsp:cNvSpPr/>
      </dsp:nvSpPr>
      <dsp:spPr>
        <a:xfrm>
          <a:off x="1105976" y="1824282"/>
          <a:ext cx="4056721" cy="1267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73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en-US" sz="3500" kern="1200" smtClean="0"/>
            <a:t>Sekolah</a:t>
          </a:r>
          <a:endParaRPr lang="id-ID" altLang="en-US" sz="3500" kern="1200" dirty="0"/>
        </a:p>
      </dsp:txBody>
      <dsp:txXfrm>
        <a:off x="1105976" y="1824282"/>
        <a:ext cx="4056721" cy="1267725"/>
      </dsp:txXfrm>
    </dsp:sp>
    <dsp:sp modelId="{185F5079-40B4-42CD-AEF9-F8905AF685E3}">
      <dsp:nvSpPr>
        <dsp:cNvPr id="0" name=""/>
        <dsp:cNvSpPr/>
      </dsp:nvSpPr>
      <dsp:spPr>
        <a:xfrm>
          <a:off x="936946" y="1641166"/>
          <a:ext cx="887407" cy="1331111"/>
        </a:xfrm>
        <a:prstGeom prst="rect">
          <a:avLst/>
        </a:prstGeom>
        <a:solidFill>
          <a:schemeClr val="accent4">
            <a:tint val="50000"/>
            <a:hueOff val="4579010"/>
            <a:satOff val="-24062"/>
            <a:lumOff val="-17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A79923-7B90-457D-B723-291C633D2890}">
      <dsp:nvSpPr>
        <dsp:cNvPr id="0" name=""/>
        <dsp:cNvSpPr/>
      </dsp:nvSpPr>
      <dsp:spPr>
        <a:xfrm>
          <a:off x="5521932" y="1824282"/>
          <a:ext cx="4056721" cy="1267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73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altLang="en-US" sz="3500" kern="1200" smtClean="0"/>
            <a:t>Pondok pesantren</a:t>
          </a:r>
          <a:endParaRPr lang="id-ID" altLang="en-US" sz="3500" kern="1200" dirty="0"/>
        </a:p>
      </dsp:txBody>
      <dsp:txXfrm>
        <a:off x="5521932" y="1824282"/>
        <a:ext cx="4056721" cy="1267725"/>
      </dsp:txXfrm>
    </dsp:sp>
    <dsp:sp modelId="{96B2F780-A95D-44FA-A21C-FD3071D50D11}">
      <dsp:nvSpPr>
        <dsp:cNvPr id="0" name=""/>
        <dsp:cNvSpPr/>
      </dsp:nvSpPr>
      <dsp:spPr>
        <a:xfrm>
          <a:off x="5352902" y="1641166"/>
          <a:ext cx="887407" cy="1331111"/>
        </a:xfrm>
        <a:prstGeom prst="rect">
          <a:avLst/>
        </a:prstGeom>
        <a:solidFill>
          <a:schemeClr val="accent4">
            <a:tint val="50000"/>
            <a:hueOff val="6868515"/>
            <a:satOff val="-36094"/>
            <a:lumOff val="-26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F7962-F883-4193-9106-97498EB40F96}">
      <dsp:nvSpPr>
        <dsp:cNvPr id="0" name=""/>
        <dsp:cNvSpPr/>
      </dsp:nvSpPr>
      <dsp:spPr>
        <a:xfrm>
          <a:off x="1105976" y="3420207"/>
          <a:ext cx="4056721" cy="1267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73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500" kern="1200" smtClean="0"/>
            <a:t>Lansia</a:t>
          </a:r>
          <a:endParaRPr lang="en-US" altLang="en-US" sz="3500" kern="1200" dirty="0"/>
        </a:p>
      </dsp:txBody>
      <dsp:txXfrm>
        <a:off x="1105976" y="3420207"/>
        <a:ext cx="4056721" cy="1267725"/>
      </dsp:txXfrm>
    </dsp:sp>
    <dsp:sp modelId="{02921C21-09EE-4FCE-A1B1-7045633FA0F9}">
      <dsp:nvSpPr>
        <dsp:cNvPr id="0" name=""/>
        <dsp:cNvSpPr/>
      </dsp:nvSpPr>
      <dsp:spPr>
        <a:xfrm>
          <a:off x="936946" y="3237091"/>
          <a:ext cx="887407" cy="1331111"/>
        </a:xfrm>
        <a:prstGeom prst="rect">
          <a:avLst/>
        </a:prstGeom>
        <a:solidFill>
          <a:schemeClr val="accent4">
            <a:tint val="50000"/>
            <a:hueOff val="9158019"/>
            <a:satOff val="-48125"/>
            <a:lumOff val="-34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2E9CA-DCF2-46F7-983A-F2C3E5F94CA1}">
      <dsp:nvSpPr>
        <dsp:cNvPr id="0" name=""/>
        <dsp:cNvSpPr/>
      </dsp:nvSpPr>
      <dsp:spPr>
        <a:xfrm>
          <a:off x="5521932" y="3420207"/>
          <a:ext cx="4056721" cy="12677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73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500" kern="1200" smtClean="0"/>
            <a:t>Anak Sekolah</a:t>
          </a:r>
          <a:endParaRPr lang="en-US" altLang="en-US" sz="3500" kern="1200" dirty="0"/>
        </a:p>
      </dsp:txBody>
      <dsp:txXfrm>
        <a:off x="5521932" y="3420207"/>
        <a:ext cx="4056721" cy="1267725"/>
      </dsp:txXfrm>
    </dsp:sp>
    <dsp:sp modelId="{5A958034-6278-42D4-B205-BC63AEA66019}">
      <dsp:nvSpPr>
        <dsp:cNvPr id="0" name=""/>
        <dsp:cNvSpPr/>
      </dsp:nvSpPr>
      <dsp:spPr>
        <a:xfrm>
          <a:off x="5352902" y="3237091"/>
          <a:ext cx="887407" cy="1331111"/>
        </a:xfrm>
        <a:prstGeom prst="rect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64C75-AAC7-480E-9BEC-E924ED0FD066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93206-7CBE-4A31-852F-BC776E6A0B5A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Kewirausahaan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masyarakat</a:t>
          </a:r>
          <a:r>
            <a:rPr lang="en-US" sz="2600" kern="1200" dirty="0" smtClean="0">
              <a:solidFill>
                <a:schemeClr val="tx1"/>
              </a:solidFill>
            </a:rPr>
            <a:t> non </a:t>
          </a:r>
          <a:r>
            <a:rPr lang="en-US" sz="2600" kern="1200" dirty="0" err="1" smtClean="0">
              <a:solidFill>
                <a:schemeClr val="tx1"/>
              </a:solidFill>
            </a:rPr>
            <a:t>produktif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untuk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pembentukan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wirausaha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baru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04289" y="435133"/>
        <a:ext cx="9851585" cy="870267"/>
      </dsp:txXfrm>
    </dsp:sp>
    <dsp:sp modelId="{D2A324B5-AE99-4C1A-810D-B337ACAD7FF2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292DCC-5EA0-4B34-A35B-89F9C1E4D4BE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Penerapan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ilmu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pengetahuan</a:t>
          </a:r>
          <a:r>
            <a:rPr lang="en-US" sz="2600" kern="1200" dirty="0" smtClean="0">
              <a:solidFill>
                <a:schemeClr val="tx1"/>
              </a:solidFill>
            </a:rPr>
            <a:t>, </a:t>
          </a:r>
          <a:r>
            <a:rPr lang="en-US" sz="2600" kern="1200" dirty="0" err="1" smtClean="0">
              <a:solidFill>
                <a:schemeClr val="tx1"/>
              </a:solidFill>
            </a:rPr>
            <a:t>teknologi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dan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seni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untuk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memecahkan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persoalan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atau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memenuh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kebutuhan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masyarakat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920631" y="1740535"/>
        <a:ext cx="9535243" cy="870267"/>
      </dsp:txXfrm>
    </dsp:sp>
    <dsp:sp modelId="{84A0FF97-9B5D-444A-B555-79C624AD52EB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164C18-DAA6-4342-B76D-5D5B1C973CC5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chemeClr val="tx1"/>
              </a:solidFill>
            </a:rPr>
            <a:t>Pemberdayaan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masyarakat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untuk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meningkatkan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kualitas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kehidupan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masyarakat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atau</a:t>
          </a:r>
          <a:r>
            <a:rPr lang="en-US" sz="2600" kern="1200" dirty="0" smtClean="0">
              <a:solidFill>
                <a:schemeClr val="tx1"/>
              </a:solidFill>
            </a:rPr>
            <a:t> </a:t>
          </a:r>
          <a:r>
            <a:rPr lang="en-US" sz="2600" kern="1200" dirty="0" err="1" smtClean="0">
              <a:solidFill>
                <a:schemeClr val="tx1"/>
              </a:solidFill>
            </a:rPr>
            <a:t>lingkungan</a:t>
          </a:r>
          <a:r>
            <a:rPr lang="en-US" sz="2600" kern="1200" dirty="0" smtClean="0">
              <a:solidFill>
                <a:schemeClr val="tx1"/>
              </a:solidFill>
            </a:rPr>
            <a:t>.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604289" y="3045936"/>
        <a:ext cx="9851585" cy="870267"/>
      </dsp:txXfrm>
    </dsp:sp>
    <dsp:sp modelId="{F5C74F92-B367-4E98-A6B7-72CF9F35DF7B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8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5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18818"/>
            <a:ext cx="12192000" cy="239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5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40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4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0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5A0E7-0D67-43C1-9355-954B5D05DCED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6462-8978-45CF-876A-4D3F344F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5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680" y="1550841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PROGRAM KREATIVITAS MAHASISWA</a:t>
            </a:r>
            <a:br>
              <a:rPr lang="en-US" sz="4400" b="1" dirty="0" smtClean="0"/>
            </a:br>
            <a:r>
              <a:rPr lang="en-US" sz="4400" b="1" dirty="0" smtClean="0"/>
              <a:t>PENGABDIAN MASYARAKAT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(PKM-M)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143" y="4705573"/>
            <a:ext cx="6701246" cy="1760542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0070C0"/>
                </a:solidFill>
                <a:latin typeface="Adobe Garamond Pro Bold" pitchFamily="18" charset="0"/>
              </a:rPr>
              <a:t>Ns. </a:t>
            </a:r>
            <a:r>
              <a:rPr lang="en-US" altLang="ko-KR" b="1" dirty="0" err="1" smtClean="0">
                <a:solidFill>
                  <a:srgbClr val="0070C0"/>
                </a:solidFill>
                <a:latin typeface="Adobe Garamond Pro Bold" pitchFamily="18" charset="0"/>
              </a:rPr>
              <a:t>Putu</a:t>
            </a:r>
            <a:r>
              <a:rPr lang="en-US" altLang="ko-KR" b="1" dirty="0" smtClean="0">
                <a:solidFill>
                  <a:srgbClr val="0070C0"/>
                </a:solidFill>
                <a:latin typeface="Adobe Garamond Pro Bold" pitchFamily="18" charset="0"/>
              </a:rPr>
              <a:t> </a:t>
            </a:r>
            <a:r>
              <a:rPr lang="en-US" altLang="ko-KR" b="1" dirty="0" err="1" smtClean="0">
                <a:solidFill>
                  <a:srgbClr val="0070C0"/>
                </a:solidFill>
                <a:latin typeface="Adobe Garamond Pro Bold" pitchFamily="18" charset="0"/>
              </a:rPr>
              <a:t>Ayu</a:t>
            </a:r>
            <a:r>
              <a:rPr lang="en-US" altLang="ko-KR" b="1" dirty="0" smtClean="0">
                <a:solidFill>
                  <a:srgbClr val="0070C0"/>
                </a:solidFill>
                <a:latin typeface="Adobe Garamond Pro Bold" pitchFamily="18" charset="0"/>
              </a:rPr>
              <a:t> Sani </a:t>
            </a:r>
            <a:r>
              <a:rPr lang="en-US" altLang="ko-KR" b="1" dirty="0" err="1" smtClean="0">
                <a:solidFill>
                  <a:srgbClr val="0070C0"/>
                </a:solidFill>
                <a:latin typeface="Adobe Garamond Pro Bold" pitchFamily="18" charset="0"/>
              </a:rPr>
              <a:t>Utami</a:t>
            </a:r>
            <a:r>
              <a:rPr lang="en-US" altLang="ko-KR" b="1" dirty="0" smtClean="0">
                <a:solidFill>
                  <a:srgbClr val="0070C0"/>
                </a:solidFill>
                <a:latin typeface="Adobe Garamond Pro Bold" pitchFamily="18" charset="0"/>
              </a:rPr>
              <a:t>, </a:t>
            </a:r>
            <a:r>
              <a:rPr lang="en-US" altLang="ko-KR" b="1" dirty="0" err="1" smtClean="0">
                <a:solidFill>
                  <a:srgbClr val="0070C0"/>
                </a:solidFill>
                <a:latin typeface="Adobe Garamond Pro Bold" pitchFamily="18" charset="0"/>
              </a:rPr>
              <a:t>M.Kep</a:t>
            </a:r>
            <a:r>
              <a:rPr lang="en-US" altLang="ko-KR" b="1" dirty="0" smtClean="0">
                <a:solidFill>
                  <a:srgbClr val="0070C0"/>
                </a:solidFill>
                <a:latin typeface="Adobe Garamond Pro Bold" pitchFamily="18" charset="0"/>
              </a:rPr>
              <a:t>., </a:t>
            </a:r>
            <a:r>
              <a:rPr lang="en-US" altLang="ko-KR" b="1" dirty="0" err="1" smtClean="0">
                <a:solidFill>
                  <a:srgbClr val="0070C0"/>
                </a:solidFill>
                <a:latin typeface="Adobe Garamond Pro Bold" pitchFamily="18" charset="0"/>
              </a:rPr>
              <a:t>Sp.Kep.Kom</a:t>
            </a:r>
            <a:endParaRPr lang="en-US" altLang="ko-KR" dirty="0" smtClean="0">
              <a:solidFill>
                <a:srgbClr val="0070C0"/>
              </a:solidFill>
              <a:latin typeface="Adobe Garamond Pro Bold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 err="1" smtClean="0"/>
              <a:t>Udayana</a:t>
            </a:r>
            <a:r>
              <a:rPr lang="en-US" sz="2000" i="1" dirty="0" smtClean="0"/>
              <a:t> Student Creative Center (USCC)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 err="1" smtClean="0"/>
              <a:t>Universitas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Udayana</a:t>
            </a:r>
            <a:endParaRPr lang="en-US" sz="2000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 smtClean="0"/>
              <a:t>2020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 t="4940" r="4718" b="17229"/>
          <a:stretch/>
        </p:blipFill>
        <p:spPr>
          <a:xfrm>
            <a:off x="10131347" y="326714"/>
            <a:ext cx="1073305" cy="1019639"/>
          </a:xfrm>
          <a:prstGeom prst="ellipse">
            <a:avLst/>
          </a:prstGeom>
        </p:spPr>
      </p:pic>
      <p:pic>
        <p:nvPicPr>
          <p:cNvPr id="5" name="Picture 9" descr="C:\Users\Microsoft\Desktop\PUPS_Rekreasi 2018\logo unud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84358" r="5376" b="3142"/>
          <a:stretch>
            <a:fillRect/>
          </a:stretch>
        </p:blipFill>
        <p:spPr bwMode="auto">
          <a:xfrm>
            <a:off x="9987307" y="1374100"/>
            <a:ext cx="1439862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4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45" y="3705200"/>
            <a:ext cx="10515600" cy="1765434"/>
          </a:xfrm>
          <a:pattFill prst="shingle">
            <a:fgClr>
              <a:srgbClr val="00FF99"/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>
                <a:latin typeface="Tw Cen MT" panose="020B0602020104020603" pitchFamily="34" charset="0"/>
              </a:rPr>
              <a:t>1</a:t>
            </a:r>
            <a:r>
              <a:rPr lang="en-US" dirty="0" smtClean="0">
                <a:latin typeface="Tw Cen MT" panose="020B0602020104020603" pitchFamily="34" charset="0"/>
              </a:rPr>
              <a:t> KESALAHAN </a:t>
            </a:r>
            <a:r>
              <a:rPr lang="en-US" sz="5300" b="1" dirty="0" smtClean="0">
                <a:latin typeface="Tw Cen MT" panose="020B0602020104020603" pitchFamily="34" charset="0"/>
              </a:rPr>
              <a:t>ADMINISTRASI/FORMAT</a:t>
            </a:r>
            <a:r>
              <a:rPr lang="en-US" dirty="0" smtClean="0">
                <a:latin typeface="Tw Cen MT" panose="020B0602020104020603" pitchFamily="34" charset="0"/>
              </a:rPr>
              <a:t> SAJA DIPERBUAT, MAKA </a:t>
            </a:r>
            <a:r>
              <a:rPr lang="en-US" sz="5300" b="1" dirty="0" smtClean="0">
                <a:latin typeface="Tw Cen MT" panose="020B0602020104020603" pitchFamily="34" charset="0"/>
              </a:rPr>
              <a:t>TIDAK</a:t>
            </a:r>
            <a:r>
              <a:rPr lang="en-US" dirty="0" smtClean="0">
                <a:latin typeface="Tw Cen MT" panose="020B0602020104020603" pitchFamily="34" charset="0"/>
              </a:rPr>
              <a:t> AKAN LOLOS SELEKSI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237" y="716912"/>
            <a:ext cx="9299028" cy="1674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Kunci</a:t>
            </a:r>
            <a:r>
              <a:rPr lang="en-US" sz="3600" dirty="0" smtClean="0"/>
              <a:t> KETIGA,</a:t>
            </a:r>
          </a:p>
          <a:p>
            <a:pPr marL="0" indent="0">
              <a:buNone/>
            </a:pPr>
            <a:r>
              <a:rPr lang="en-US" sz="3600" dirty="0" err="1" smtClean="0"/>
              <a:t>Taat</a:t>
            </a:r>
            <a:r>
              <a:rPr lang="en-US" sz="3600" dirty="0" smtClean="0"/>
              <a:t> </a:t>
            </a:r>
            <a:r>
              <a:rPr lang="en-US" sz="3600" dirty="0" err="1" smtClean="0"/>
              <a:t>aturan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syarat</a:t>
            </a:r>
            <a:r>
              <a:rPr lang="en-US" sz="3600" dirty="0" smtClean="0"/>
              <a:t> </a:t>
            </a:r>
            <a:r>
              <a:rPr lang="en-US" sz="3600" dirty="0" err="1" smtClean="0"/>
              <a:t>administrasi</a:t>
            </a:r>
            <a:r>
              <a:rPr lang="en-US" sz="3600" dirty="0" smtClean="0"/>
              <a:t> </a:t>
            </a:r>
            <a:r>
              <a:rPr lang="en-US" sz="3600" dirty="0" err="1" smtClean="0"/>
              <a:t>setiap</a:t>
            </a:r>
            <a:r>
              <a:rPr lang="en-US" sz="3600" dirty="0" smtClean="0"/>
              <a:t> skim PKM </a:t>
            </a:r>
            <a:r>
              <a:rPr lang="en-US" sz="3600" dirty="0" err="1" smtClean="0"/>
              <a:t>sesuai</a:t>
            </a:r>
            <a:r>
              <a:rPr lang="en-US" sz="3600" dirty="0" smtClean="0"/>
              <a:t> </a:t>
            </a:r>
            <a:r>
              <a:rPr lang="en-US" sz="3600" dirty="0" err="1" smtClean="0"/>
              <a:t>pedoman</a:t>
            </a:r>
            <a:r>
              <a:rPr lang="en-US" sz="3600" dirty="0" smtClean="0"/>
              <a:t> PKM 2020</a:t>
            </a:r>
            <a:endParaRPr lang="en-US" sz="3600" dirty="0"/>
          </a:p>
        </p:txBody>
      </p:sp>
      <p:sp>
        <p:nvSpPr>
          <p:cNvPr id="10" name="Freeform 9"/>
          <p:cNvSpPr/>
          <p:nvPr/>
        </p:nvSpPr>
        <p:spPr>
          <a:xfrm>
            <a:off x="10697235" y="-125260"/>
            <a:ext cx="1460181" cy="2876844"/>
          </a:xfrm>
          <a:custGeom>
            <a:avLst/>
            <a:gdLst>
              <a:gd name="connsiteX0" fmla="*/ 1512276 w 1512276"/>
              <a:gd name="connsiteY0" fmla="*/ 0 h 2876844"/>
              <a:gd name="connsiteX1" fmla="*/ 1512276 w 1512276"/>
              <a:gd name="connsiteY1" fmla="*/ 2876844 h 2876844"/>
              <a:gd name="connsiteX2" fmla="*/ 1357656 w 1512276"/>
              <a:gd name="connsiteY2" fmla="*/ 2869418 h 2876844"/>
              <a:gd name="connsiteX3" fmla="*/ 0 w 1512276"/>
              <a:gd name="connsiteY3" fmla="*/ 1438422 h 2876844"/>
              <a:gd name="connsiteX4" fmla="*/ 1357656 w 1512276"/>
              <a:gd name="connsiteY4" fmla="*/ 7427 h 28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276" h="2876844">
                <a:moveTo>
                  <a:pt x="1512276" y="0"/>
                </a:moveTo>
                <a:lnTo>
                  <a:pt x="1512276" y="2876844"/>
                </a:lnTo>
                <a:lnTo>
                  <a:pt x="1357656" y="2869418"/>
                </a:lnTo>
                <a:cubicBezTo>
                  <a:pt x="595080" y="2795756"/>
                  <a:pt x="0" y="2183190"/>
                  <a:pt x="0" y="1438422"/>
                </a:cubicBezTo>
                <a:cubicBezTo>
                  <a:pt x="0" y="693654"/>
                  <a:pt x="595080" y="81088"/>
                  <a:pt x="1357656" y="7427"/>
                </a:cubicBezTo>
                <a:close/>
              </a:path>
            </a:pathLst>
          </a:cu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10899320" y="1089041"/>
            <a:ext cx="2067951" cy="44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3"/>
          <p:cNvSpPr>
            <a:spLocks noGrp="1"/>
          </p:cNvSpPr>
          <p:nvPr>
            <p:ph type="title"/>
          </p:nvPr>
        </p:nvSpPr>
        <p:spPr bwMode="auto">
          <a:xfrm>
            <a:off x="5722883" y="702515"/>
            <a:ext cx="6264165" cy="7916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b="1" noProof="1">
                <a:solidFill>
                  <a:srgbClr val="FF0000"/>
                </a:solidFill>
                <a:latin typeface="Tw Cen MT" panose="020B0602020104020603" pitchFamily="34" charset="0"/>
              </a:rPr>
              <a:t>Kesesuaian Administrasi</a:t>
            </a:r>
            <a:endParaRPr lang="en-US" altLang="en-US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362606" y="483477"/>
            <a:ext cx="11366938" cy="6185338"/>
          </a:xfrm>
          <a:noFill/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400" b="1" dirty="0"/>
              <a:t>1. </a:t>
            </a:r>
            <a:r>
              <a:rPr lang="en-US" sz="2400" b="1" dirty="0" err="1"/>
              <a:t>Halaman</a:t>
            </a:r>
            <a:r>
              <a:rPr lang="en-US" sz="2400" b="1" dirty="0"/>
              <a:t> </a:t>
            </a:r>
            <a:r>
              <a:rPr lang="en-US" sz="2400" b="1" dirty="0" err="1"/>
              <a:t>Judul</a:t>
            </a:r>
            <a:endParaRPr lang="en-US" sz="2400" b="1" dirty="0"/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/>
              <a:t>Identitas PKM</a:t>
            </a:r>
            <a:r>
              <a:rPr lang="id-ID" sz="2400" noProof="1"/>
              <a:t> </a:t>
            </a:r>
            <a:endParaRPr lang="en-US" sz="2400" noProof="1"/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>
                <a:solidFill>
                  <a:srgbClr val="002060"/>
                </a:solidFill>
              </a:rPr>
              <a:t>Jumlah dan Nama Pengusul</a:t>
            </a:r>
            <a:endParaRPr lang="id-ID" sz="2400" noProof="1">
              <a:solidFill>
                <a:srgbClr val="002060"/>
              </a:solidFill>
            </a:endParaRPr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/>
              <a:t>Tahun Usulan</a:t>
            </a:r>
            <a:endParaRPr lang="id-ID" sz="2400" noProof="1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b="1" dirty="0"/>
              <a:t>2. Hal </a:t>
            </a:r>
            <a:r>
              <a:rPr lang="en-US" sz="2400" b="1" noProof="1"/>
              <a:t>Pengesahan</a:t>
            </a:r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/>
              <a:t>Tanggal Usulan</a:t>
            </a:r>
            <a:r>
              <a:rPr lang="id-ID" sz="2400" noProof="1"/>
              <a:t> </a:t>
            </a:r>
            <a:endParaRPr lang="en-US" sz="2400" noProof="1"/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>
                <a:solidFill>
                  <a:srgbClr val="002060"/>
                </a:solidFill>
              </a:rPr>
              <a:t>Tanda Tangan Pengusul dan Dosen Pendamping</a:t>
            </a:r>
            <a:endParaRPr lang="id-ID" sz="2400" noProof="1">
              <a:solidFill>
                <a:srgbClr val="002060"/>
              </a:solidFill>
            </a:endParaRPr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/>
              <a:t>Tanda Tangan Pimpinan dan Cap PT</a:t>
            </a:r>
            <a:endParaRPr lang="id-ID" sz="2400" noProof="1"/>
          </a:p>
          <a:p>
            <a:pPr>
              <a:spcBef>
                <a:spcPts val="600"/>
              </a:spcBef>
              <a:buNone/>
              <a:defRPr/>
            </a:pPr>
            <a:r>
              <a:rPr lang="en-US" sz="2400" b="1" dirty="0"/>
              <a:t>3. </a:t>
            </a:r>
            <a:r>
              <a:rPr lang="en-US" sz="2400" b="1" dirty="0" err="1"/>
              <a:t>Lampiran</a:t>
            </a:r>
            <a:endParaRPr lang="en-US" sz="2400" b="1" dirty="0"/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/>
              <a:t>Biodata Pengusul dan Dosen Pendamping yang ditandatangani </a:t>
            </a:r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>
                <a:solidFill>
                  <a:srgbClr val="002060"/>
                </a:solidFill>
              </a:rPr>
              <a:t>Surat Pernyataan Ketua Pelaksana </a:t>
            </a:r>
            <a:r>
              <a:rPr lang="en-US" sz="2400" noProof="1" smtClean="0">
                <a:solidFill>
                  <a:srgbClr val="002060"/>
                </a:solidFill>
              </a:rPr>
              <a:t>bermaterai Rp.6000</a:t>
            </a:r>
            <a:endParaRPr lang="en-US" sz="2400" noProof="1">
              <a:solidFill>
                <a:srgbClr val="002060"/>
              </a:solidFill>
            </a:endParaRPr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/>
              <a:t>Surat pernyataan mitra: untuk PKM-T dan PKM-M</a:t>
            </a:r>
          </a:p>
          <a:p>
            <a:pPr marL="800080">
              <a:buFont typeface="Wingdings" pitchFamily="2" charset="2"/>
              <a:buChar char="§"/>
              <a:tabLst>
                <a:tab pos="800080" algn="l"/>
              </a:tabLst>
              <a:defRPr/>
            </a:pPr>
            <a:r>
              <a:rPr lang="en-US" sz="2400" noProof="1">
                <a:solidFill>
                  <a:srgbClr val="002060"/>
                </a:solidFill>
              </a:rPr>
              <a:t>Surat Pernyataan pendanaan bagi yang memerlukan biaya &gt; 12.5 </a:t>
            </a:r>
            <a:r>
              <a:rPr lang="en-US" sz="2400" noProof="1" smtClean="0">
                <a:solidFill>
                  <a:srgbClr val="002060"/>
                </a:solidFill>
              </a:rPr>
              <a:t>jt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64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3"/>
          <p:cNvSpPr>
            <a:spLocks noGrp="1"/>
          </p:cNvSpPr>
          <p:nvPr>
            <p:ph type="title"/>
          </p:nvPr>
        </p:nvSpPr>
        <p:spPr bwMode="auto">
          <a:xfrm>
            <a:off x="6511158" y="341448"/>
            <a:ext cx="5341882" cy="7443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noProof="1" smtClean="0">
                <a:solidFill>
                  <a:srgbClr val="FF0000"/>
                </a:solidFill>
                <a:latin typeface="Tw Cen MT" panose="020B0602020104020603" pitchFamily="34" charset="0"/>
              </a:rPr>
              <a:t>Kesesuaian Format</a:t>
            </a:r>
            <a:endParaRPr lang="en-US" altLang="en-US" b="1" dirty="0" smtClean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570186" y="1212926"/>
            <a:ext cx="8153400" cy="50609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AutoNum type="arabicPeriod"/>
              <a:defRPr/>
            </a:pPr>
            <a:r>
              <a:rPr lang="en-US" sz="2667" dirty="0" err="1"/>
              <a:t>Sistematika</a:t>
            </a:r>
            <a:r>
              <a:rPr lang="en-US" sz="2667" dirty="0"/>
              <a:t> / </a:t>
            </a:r>
            <a:r>
              <a:rPr lang="en-US" sz="2667" dirty="0" err="1"/>
              <a:t>struktur</a:t>
            </a:r>
            <a:r>
              <a:rPr lang="en-US" sz="2667" dirty="0"/>
              <a:t> proposal </a:t>
            </a:r>
            <a:endParaRPr lang="en-US" sz="2667" dirty="0" smtClean="0"/>
          </a:p>
          <a:p>
            <a:pPr marL="0" indent="0">
              <a:buNone/>
              <a:defRPr/>
            </a:pPr>
            <a:r>
              <a:rPr lang="en-US" sz="2667" i="1" dirty="0"/>
              <a:t> </a:t>
            </a:r>
            <a:r>
              <a:rPr lang="en-US" sz="2667" i="1" dirty="0" smtClean="0"/>
              <a:t>      </a:t>
            </a:r>
            <a:r>
              <a:rPr lang="en-US" sz="2667" i="1" dirty="0" err="1" smtClean="0"/>
              <a:t>Susunan</a:t>
            </a:r>
            <a:r>
              <a:rPr lang="en-US" sz="2667" i="1" dirty="0" smtClean="0"/>
              <a:t> </a:t>
            </a:r>
            <a:r>
              <a:rPr lang="en-US" sz="2667" i="1" dirty="0" err="1"/>
              <a:t>dan</a:t>
            </a:r>
            <a:r>
              <a:rPr lang="en-US" sz="2667" i="1" dirty="0"/>
              <a:t> </a:t>
            </a:r>
            <a:r>
              <a:rPr lang="en-US" sz="2667" i="1" dirty="0" err="1"/>
              <a:t>nama</a:t>
            </a:r>
            <a:r>
              <a:rPr lang="en-US" sz="2667" i="1" dirty="0"/>
              <a:t> Bab per skim</a:t>
            </a:r>
          </a:p>
          <a:p>
            <a:pPr marL="0" indent="0">
              <a:buNone/>
              <a:defRPr/>
            </a:pPr>
            <a:r>
              <a:rPr lang="en-US" sz="2667" dirty="0" smtClean="0"/>
              <a:t>2. </a:t>
            </a:r>
            <a:r>
              <a:rPr lang="en-US" sz="2667" dirty="0" err="1" smtClean="0"/>
              <a:t>Jumlah</a:t>
            </a:r>
            <a:r>
              <a:rPr lang="en-US" sz="2667" dirty="0" smtClean="0"/>
              <a:t> </a:t>
            </a:r>
            <a:r>
              <a:rPr lang="en-US" sz="2667" dirty="0" err="1"/>
              <a:t>halaman</a:t>
            </a:r>
            <a:r>
              <a:rPr lang="en-US" sz="2667" dirty="0"/>
              <a:t> (</a:t>
            </a:r>
            <a:r>
              <a:rPr lang="en-US" sz="2667" dirty="0" err="1"/>
              <a:t>maksimum</a:t>
            </a:r>
            <a:r>
              <a:rPr lang="en-US" sz="2667" dirty="0"/>
              <a:t> 10 </a:t>
            </a:r>
            <a:r>
              <a:rPr lang="en-US" sz="2667" dirty="0" err="1"/>
              <a:t>hal</a:t>
            </a:r>
            <a:r>
              <a:rPr lang="en-US" sz="2667" dirty="0"/>
              <a:t>) </a:t>
            </a:r>
          </a:p>
          <a:p>
            <a:pPr marL="0" indent="0">
              <a:buNone/>
              <a:defRPr/>
            </a:pPr>
            <a:r>
              <a:rPr lang="en-US" sz="2667" dirty="0" smtClean="0"/>
              <a:t>3. Tata </a:t>
            </a:r>
            <a:r>
              <a:rPr lang="en-US" sz="2667" dirty="0" err="1"/>
              <a:t>Tulis</a:t>
            </a:r>
            <a:r>
              <a:rPr lang="en-US" sz="2667" dirty="0"/>
              <a:t>: </a:t>
            </a:r>
          </a:p>
          <a:p>
            <a:pPr marL="911203">
              <a:buNone/>
              <a:defRPr/>
            </a:pPr>
            <a:r>
              <a:rPr lang="en-US" sz="2667" dirty="0"/>
              <a:t>Layout </a:t>
            </a:r>
          </a:p>
          <a:p>
            <a:pPr marL="911203">
              <a:buNone/>
              <a:defRPr/>
            </a:pPr>
            <a:r>
              <a:rPr lang="en-US" sz="2667" dirty="0" err="1"/>
              <a:t>Jenis</a:t>
            </a:r>
            <a:r>
              <a:rPr lang="en-US" sz="2667" dirty="0"/>
              <a:t> </a:t>
            </a:r>
            <a:r>
              <a:rPr lang="en-US" sz="2667" dirty="0" err="1"/>
              <a:t>huruf</a:t>
            </a:r>
            <a:r>
              <a:rPr lang="en-US" sz="2667" dirty="0"/>
              <a:t>, TNR 12 </a:t>
            </a:r>
          </a:p>
          <a:p>
            <a:pPr marL="911203">
              <a:buNone/>
              <a:defRPr/>
            </a:pPr>
            <a:r>
              <a:rPr lang="en-US" sz="2667" dirty="0" err="1"/>
              <a:t>Spasi</a:t>
            </a:r>
            <a:r>
              <a:rPr lang="en-US" sz="2667" dirty="0"/>
              <a:t>, 1.15</a:t>
            </a:r>
          </a:p>
          <a:p>
            <a:pPr marL="911203">
              <a:buNone/>
              <a:defRPr/>
            </a:pPr>
            <a:r>
              <a:rPr lang="en-US" sz="2667" dirty="0" err="1" smtClean="0"/>
              <a:t>Letak</a:t>
            </a:r>
            <a:r>
              <a:rPr lang="en-US" sz="2667" dirty="0" smtClean="0"/>
              <a:t> </a:t>
            </a:r>
            <a:r>
              <a:rPr lang="en-US" sz="2667" dirty="0" err="1" smtClean="0"/>
              <a:t>Nomor</a:t>
            </a:r>
            <a:r>
              <a:rPr lang="en-US" sz="2667" dirty="0" smtClean="0"/>
              <a:t> </a:t>
            </a:r>
            <a:r>
              <a:rPr lang="en-US" sz="2667" dirty="0" err="1" smtClean="0"/>
              <a:t>halaman</a:t>
            </a:r>
            <a:endParaRPr lang="en-US" sz="2667" dirty="0" smtClean="0"/>
          </a:p>
          <a:p>
            <a:pPr marL="911203">
              <a:buNone/>
              <a:defRPr/>
            </a:pPr>
            <a:r>
              <a:rPr lang="en-US" noProof="1"/>
              <a:t>Urutkan letak lampiran sesuai panduan</a:t>
            </a:r>
            <a:endParaRPr lang="en-US" dirty="0"/>
          </a:p>
          <a:p>
            <a:pPr marL="911203">
              <a:buNone/>
              <a:defRPr/>
            </a:pPr>
            <a:endParaRPr lang="en-US" sz="2667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667" dirty="0"/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2667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28251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10899320" y="3218948"/>
            <a:ext cx="2067951" cy="44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about</a:t>
            </a:r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096814" y="662152"/>
            <a:ext cx="7315200" cy="2049517"/>
          </a:xfrm>
          <a:prstGeom prst="wedgeRoundRectCallout">
            <a:avLst>
              <a:gd name="adj1" fmla="val -68678"/>
              <a:gd name="adj2" fmla="val -46731"/>
              <a:gd name="adj3" fmla="val 16667"/>
            </a:avLst>
          </a:prstGeom>
          <a:pattFill prst="pct80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Selanjutnya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kita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akan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membahas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tentang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pedoman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penyusunan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Proposal PKM </a:t>
            </a:r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berdasarkan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buku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panduan</a:t>
            </a:r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PKM 2020</a:t>
            </a:r>
            <a:endParaRPr lang="en-US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7117" y="3231931"/>
            <a:ext cx="5470635" cy="1876097"/>
          </a:xfrm>
          <a:prstGeom prst="rect">
            <a:avLst/>
          </a:prstGeom>
          <a:pattFill prst="dashVer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Apa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saja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Perbedaannya</a:t>
            </a:r>
            <a:r>
              <a:rPr lang="en-US" sz="4000" b="1" dirty="0" smtClean="0">
                <a:solidFill>
                  <a:schemeClr val="tx1"/>
                </a:solidFill>
              </a:rPr>
              <a:t>???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Kita </a:t>
            </a:r>
            <a:r>
              <a:rPr lang="en-US" dirty="0" err="1" smtClean="0">
                <a:latin typeface="Tw Cen MT" panose="020B0602020104020603" pitchFamily="34" charset="0"/>
              </a:rPr>
              <a:t>akan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bagi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menjadi</a:t>
            </a:r>
            <a:r>
              <a:rPr lang="en-US" dirty="0" smtClean="0">
                <a:latin typeface="Tw Cen MT" panose="020B0602020104020603" pitchFamily="34" charset="0"/>
              </a:rPr>
              <a:t> 3 </a:t>
            </a:r>
            <a:r>
              <a:rPr lang="en-US" dirty="0" err="1" smtClean="0">
                <a:latin typeface="Tw Cen MT" panose="020B0602020104020603" pitchFamily="34" charset="0"/>
              </a:rPr>
              <a:t>garis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besar</a:t>
            </a:r>
            <a:r>
              <a:rPr lang="en-US" dirty="0" smtClean="0">
                <a:latin typeface="Tw Cen MT" panose="020B0602020104020603" pitchFamily="34" charset="0"/>
              </a:rPr>
              <a:t>…</a:t>
            </a:r>
            <a:endParaRPr lang="en-US" dirty="0">
              <a:latin typeface="Tw Cen MT" panose="020B0602020104020603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 rot="5400000">
            <a:off x="10899320" y="3218948"/>
            <a:ext cx="2067951" cy="44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267" y="210951"/>
            <a:ext cx="9414641" cy="706930"/>
          </a:xfrm>
        </p:spPr>
        <p:txBody>
          <a:bodyPr/>
          <a:lstStyle/>
          <a:p>
            <a:r>
              <a:rPr lang="en-US" dirty="0" err="1" smtClean="0">
                <a:latin typeface="Tw Cen MT" panose="020B0602020104020603" pitchFamily="34" charset="0"/>
              </a:rPr>
              <a:t>Dosen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Pendamping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090"/>
            <a:ext cx="9859035" cy="5209771"/>
          </a:xfrm>
        </p:spPr>
        <p:txBody>
          <a:bodyPr>
            <a:normAutofit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mendampingi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10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pengusul</a:t>
            </a:r>
            <a:r>
              <a:rPr lang="en-US" dirty="0" smtClean="0"/>
              <a:t> proposal PKM </a:t>
            </a:r>
            <a:r>
              <a:rPr lang="en-US" dirty="0" err="1" smtClean="0"/>
              <a:t>disemua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PKM</a:t>
            </a:r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NIDN </a:t>
            </a:r>
            <a:r>
              <a:rPr lang="en-US" dirty="0" err="1" smtClean="0"/>
              <a:t>atau</a:t>
            </a:r>
            <a:r>
              <a:rPr lang="en-US" dirty="0" smtClean="0"/>
              <a:t> NIDK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NIP </a:t>
            </a:r>
            <a:r>
              <a:rPr lang="en-US" dirty="0" err="1" smtClean="0"/>
              <a:t>atau</a:t>
            </a:r>
            <a:r>
              <a:rPr lang="en-US" dirty="0" smtClean="0"/>
              <a:t> NIK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PT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endParaRPr lang="en-US" dirty="0" smtClean="0"/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AKUN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pendamping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daring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proposal PKM,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 smtClean="0"/>
          </a:p>
        </p:txBody>
      </p:sp>
      <p:sp>
        <p:nvSpPr>
          <p:cNvPr id="10" name="Freeform 9"/>
          <p:cNvSpPr/>
          <p:nvPr/>
        </p:nvSpPr>
        <p:spPr>
          <a:xfrm>
            <a:off x="10731818" y="2055813"/>
            <a:ext cx="1460181" cy="2876844"/>
          </a:xfrm>
          <a:custGeom>
            <a:avLst/>
            <a:gdLst>
              <a:gd name="connsiteX0" fmla="*/ 1512276 w 1512276"/>
              <a:gd name="connsiteY0" fmla="*/ 0 h 2876844"/>
              <a:gd name="connsiteX1" fmla="*/ 1512276 w 1512276"/>
              <a:gd name="connsiteY1" fmla="*/ 2876844 h 2876844"/>
              <a:gd name="connsiteX2" fmla="*/ 1357656 w 1512276"/>
              <a:gd name="connsiteY2" fmla="*/ 2869418 h 2876844"/>
              <a:gd name="connsiteX3" fmla="*/ 0 w 1512276"/>
              <a:gd name="connsiteY3" fmla="*/ 1438422 h 2876844"/>
              <a:gd name="connsiteX4" fmla="*/ 1357656 w 1512276"/>
              <a:gd name="connsiteY4" fmla="*/ 7427 h 28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276" h="2876844">
                <a:moveTo>
                  <a:pt x="1512276" y="0"/>
                </a:moveTo>
                <a:lnTo>
                  <a:pt x="1512276" y="2876844"/>
                </a:lnTo>
                <a:lnTo>
                  <a:pt x="1357656" y="2869418"/>
                </a:lnTo>
                <a:cubicBezTo>
                  <a:pt x="595080" y="2795756"/>
                  <a:pt x="0" y="2183190"/>
                  <a:pt x="0" y="1438422"/>
                </a:cubicBezTo>
                <a:cubicBezTo>
                  <a:pt x="0" y="693654"/>
                  <a:pt x="595080" y="81088"/>
                  <a:pt x="1357656" y="7427"/>
                </a:cubicBezTo>
                <a:close/>
              </a:path>
            </a:pathLst>
          </a:cu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10899320" y="3218948"/>
            <a:ext cx="2067951" cy="44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Dosen</a:t>
            </a:r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Pie 3"/>
          <p:cNvSpPr/>
          <p:nvPr/>
        </p:nvSpPr>
        <p:spPr>
          <a:xfrm>
            <a:off x="815731" y="59919"/>
            <a:ext cx="1072055" cy="1008993"/>
          </a:xfrm>
          <a:prstGeom prst="pie">
            <a:avLst/>
          </a:prstGeom>
          <a:pattFill prst="plaid">
            <a:fgClr>
              <a:srgbClr val="FFC000"/>
            </a:fgClr>
            <a:bgClr>
              <a:schemeClr val="bg1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58" y="365125"/>
            <a:ext cx="9414641" cy="1325563"/>
          </a:xfrm>
        </p:spPr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Tim </a:t>
            </a:r>
            <a:r>
              <a:rPr lang="en-US" dirty="0" err="1" smtClean="0">
                <a:latin typeface="Tw Cen MT" panose="020B0602020104020603" pitchFamily="34" charset="0"/>
              </a:rPr>
              <a:t>Mahasiswa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59035" cy="4351338"/>
          </a:xfrm>
        </p:spPr>
        <p:txBody>
          <a:bodyPr/>
          <a:lstStyle/>
          <a:p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 smtClean="0"/>
              <a:t>keanggotaan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jenis</a:t>
            </a:r>
            <a:r>
              <a:rPr lang="en-US" b="1" dirty="0" smtClean="0"/>
              <a:t> PKM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berubah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i="1" dirty="0" smtClean="0"/>
              <a:t>PKMK </a:t>
            </a:r>
            <a:r>
              <a:rPr lang="en-US" i="1" dirty="0" err="1" smtClean="0"/>
              <a:t>jumlah</a:t>
            </a:r>
            <a:r>
              <a:rPr lang="en-US" i="1" dirty="0" smtClean="0"/>
              <a:t> </a:t>
            </a:r>
            <a:r>
              <a:rPr lang="en-US" i="1" dirty="0" err="1" smtClean="0"/>
              <a:t>anggota</a:t>
            </a:r>
            <a:r>
              <a:rPr lang="en-US" i="1" dirty="0" smtClean="0"/>
              <a:t> 3-5 orang, PKM M </a:t>
            </a:r>
            <a:r>
              <a:rPr lang="en-US" i="1" dirty="0" err="1" smtClean="0"/>
              <a:t>dan</a:t>
            </a:r>
            <a:r>
              <a:rPr lang="en-US" i="1" dirty="0" smtClean="0"/>
              <a:t> PKM T </a:t>
            </a:r>
            <a:r>
              <a:rPr lang="en-US" i="1" dirty="0" err="1" smtClean="0"/>
              <a:t>jumlah</a:t>
            </a:r>
            <a:r>
              <a:rPr lang="en-US" i="1" dirty="0" smtClean="0"/>
              <a:t> </a:t>
            </a:r>
            <a:r>
              <a:rPr lang="en-US" i="1" dirty="0" err="1" smtClean="0"/>
              <a:t>anggota</a:t>
            </a:r>
            <a:r>
              <a:rPr lang="en-US" i="1" dirty="0" smtClean="0"/>
              <a:t> 4-6 orang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jenis</a:t>
            </a:r>
            <a:r>
              <a:rPr lang="en-US" i="1" dirty="0" smtClean="0"/>
              <a:t> PKM </a:t>
            </a:r>
            <a:r>
              <a:rPr lang="en-US" i="1" dirty="0" err="1" smtClean="0"/>
              <a:t>lainnya</a:t>
            </a:r>
            <a:r>
              <a:rPr lang="en-US" i="1" dirty="0" smtClean="0"/>
              <a:t> 3 orang.</a:t>
            </a:r>
          </a:p>
          <a:p>
            <a:r>
              <a:rPr lang="en-US" b="1" dirty="0" err="1" smtClean="0"/>
              <a:t>Asal</a:t>
            </a:r>
            <a:r>
              <a:rPr lang="en-US" b="1" dirty="0" smtClean="0"/>
              <a:t> </a:t>
            </a:r>
            <a:r>
              <a:rPr lang="en-US" b="1" dirty="0" err="1" smtClean="0"/>
              <a:t>Perguruan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tim</a:t>
            </a:r>
            <a:r>
              <a:rPr lang="en-US" b="1" dirty="0" smtClean="0"/>
              <a:t> </a:t>
            </a:r>
            <a:r>
              <a:rPr lang="en-US" b="1" dirty="0" err="1" smtClean="0"/>
              <a:t>mahasiswa</a:t>
            </a:r>
            <a:endParaRPr lang="en-US" b="1" dirty="0" smtClean="0"/>
          </a:p>
          <a:p>
            <a:pPr marL="0" indent="0">
              <a:buNone/>
            </a:pPr>
            <a:r>
              <a:rPr lang="en-US" i="1" dirty="0" err="1" smtClean="0"/>
              <a:t>Apabila</a:t>
            </a:r>
            <a:r>
              <a:rPr lang="en-US" i="1" dirty="0" smtClean="0"/>
              <a:t> di </a:t>
            </a:r>
            <a:r>
              <a:rPr lang="en-US" i="1" dirty="0" err="1" smtClean="0"/>
              <a:t>pedoman</a:t>
            </a:r>
            <a:r>
              <a:rPr lang="en-US" i="1" dirty="0" smtClean="0"/>
              <a:t> PKM </a:t>
            </a:r>
            <a:r>
              <a:rPr lang="en-US" i="1" dirty="0" err="1" smtClean="0"/>
              <a:t>sebelumnya</a:t>
            </a:r>
            <a:r>
              <a:rPr lang="en-US" i="1" dirty="0" smtClean="0"/>
              <a:t> </a:t>
            </a:r>
            <a:r>
              <a:rPr lang="en-US" i="1" dirty="0" err="1" smtClean="0"/>
              <a:t>boleh</a:t>
            </a:r>
            <a:r>
              <a:rPr lang="en-US" i="1" dirty="0" smtClean="0"/>
              <a:t> </a:t>
            </a:r>
            <a:r>
              <a:rPr lang="en-US" i="1" dirty="0" err="1" smtClean="0"/>
              <a:t>ada</a:t>
            </a:r>
            <a:r>
              <a:rPr lang="en-US" i="1" dirty="0" smtClean="0"/>
              <a:t> </a:t>
            </a:r>
            <a:r>
              <a:rPr lang="en-US" i="1" dirty="0" err="1" smtClean="0"/>
              <a:t>lintas</a:t>
            </a:r>
            <a:r>
              <a:rPr lang="en-US" i="1" dirty="0" smtClean="0"/>
              <a:t> PT, </a:t>
            </a:r>
            <a:r>
              <a:rPr lang="en-US" i="1" dirty="0" err="1" smtClean="0"/>
              <a:t>maka</a:t>
            </a:r>
            <a:r>
              <a:rPr lang="en-US" i="1" dirty="0" smtClean="0"/>
              <a:t> </a:t>
            </a:r>
            <a:r>
              <a:rPr lang="en-US" i="1" dirty="0" err="1" smtClean="0"/>
              <a:t>pada</a:t>
            </a:r>
            <a:r>
              <a:rPr lang="en-US" i="1" dirty="0" smtClean="0"/>
              <a:t> </a:t>
            </a:r>
            <a:r>
              <a:rPr lang="en-US" i="1" dirty="0" err="1" smtClean="0"/>
              <a:t>pedoman</a:t>
            </a:r>
            <a:r>
              <a:rPr lang="en-US" i="1" dirty="0" smtClean="0"/>
              <a:t> </a:t>
            </a:r>
            <a:r>
              <a:rPr lang="en-US" i="1" dirty="0" err="1" smtClean="0"/>
              <a:t>saat</a:t>
            </a:r>
            <a:r>
              <a:rPr lang="en-US" i="1" dirty="0" smtClean="0"/>
              <a:t> </a:t>
            </a:r>
            <a:r>
              <a:rPr lang="en-US" i="1" dirty="0" err="1" smtClean="0"/>
              <a:t>ini</a:t>
            </a:r>
            <a:r>
              <a:rPr lang="en-US" i="1" dirty="0" smtClean="0"/>
              <a:t> </a:t>
            </a:r>
            <a:r>
              <a:rPr lang="en-US" i="1" dirty="0" err="1" smtClean="0"/>
              <a:t>mahasiswa</a:t>
            </a:r>
            <a:r>
              <a:rPr lang="en-US" i="1" dirty="0" smtClean="0"/>
              <a:t> </a:t>
            </a:r>
            <a:r>
              <a:rPr lang="en-US" i="1" dirty="0" err="1" smtClean="0"/>
              <a:t>pengusul</a:t>
            </a:r>
            <a:r>
              <a:rPr lang="en-US" i="1" dirty="0" smtClean="0"/>
              <a:t> </a:t>
            </a:r>
            <a:r>
              <a:rPr lang="en-US" i="1" dirty="0" err="1" smtClean="0"/>
              <a:t>dapat</a:t>
            </a:r>
            <a:r>
              <a:rPr lang="en-US" i="1" dirty="0" smtClean="0"/>
              <a:t> </a:t>
            </a:r>
            <a:r>
              <a:rPr lang="en-US" i="1" dirty="0" err="1" smtClean="0"/>
              <a:t>berasal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</a:t>
            </a:r>
            <a:r>
              <a:rPr lang="en-US" i="1" dirty="0" err="1" smtClean="0"/>
              <a:t>berbagai</a:t>
            </a:r>
            <a:r>
              <a:rPr lang="en-US" i="1" dirty="0" smtClean="0"/>
              <a:t> program </a:t>
            </a:r>
            <a:r>
              <a:rPr lang="en-US" i="1" dirty="0" err="1" smtClean="0"/>
              <a:t>studi</a:t>
            </a:r>
            <a:r>
              <a:rPr lang="en-US" i="1" dirty="0" smtClean="0"/>
              <a:t> yang </a:t>
            </a:r>
            <a:r>
              <a:rPr lang="en-US" i="1" dirty="0" err="1" smtClean="0"/>
              <a:t>berbeda</a:t>
            </a:r>
            <a:r>
              <a:rPr lang="en-US" i="1" dirty="0" smtClean="0"/>
              <a:t> </a:t>
            </a:r>
            <a:r>
              <a:rPr lang="en-US" i="1" dirty="0" err="1" smtClean="0"/>
              <a:t>atau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program </a:t>
            </a:r>
            <a:r>
              <a:rPr lang="en-US" i="1" dirty="0" err="1" smtClean="0"/>
              <a:t>studi</a:t>
            </a:r>
            <a:r>
              <a:rPr lang="en-US" i="1" dirty="0" smtClean="0"/>
              <a:t> yang </a:t>
            </a:r>
            <a:r>
              <a:rPr lang="en-US" i="1" dirty="0" err="1" smtClean="0"/>
              <a:t>sama</a:t>
            </a:r>
            <a:r>
              <a:rPr lang="en-US" i="1" dirty="0" smtClean="0"/>
              <a:t> </a:t>
            </a:r>
            <a:r>
              <a:rPr lang="en-US" i="1" dirty="0" err="1" smtClean="0"/>
              <a:t>asalkan</a:t>
            </a:r>
            <a:r>
              <a:rPr lang="en-US" i="1" dirty="0" smtClean="0"/>
              <a:t> </a:t>
            </a:r>
            <a:r>
              <a:rPr lang="en-US" i="1" dirty="0" err="1" smtClean="0"/>
              <a:t>dari</a:t>
            </a:r>
            <a:r>
              <a:rPr lang="en-US" i="1" dirty="0" smtClean="0"/>
              <a:t> PERGURUAN TINGGI yang SAMA</a:t>
            </a:r>
          </a:p>
        </p:txBody>
      </p:sp>
      <p:sp>
        <p:nvSpPr>
          <p:cNvPr id="10" name="Freeform 9"/>
          <p:cNvSpPr/>
          <p:nvPr/>
        </p:nvSpPr>
        <p:spPr>
          <a:xfrm>
            <a:off x="10731818" y="2055813"/>
            <a:ext cx="1460181" cy="2876844"/>
          </a:xfrm>
          <a:custGeom>
            <a:avLst/>
            <a:gdLst>
              <a:gd name="connsiteX0" fmla="*/ 1512276 w 1512276"/>
              <a:gd name="connsiteY0" fmla="*/ 0 h 2876844"/>
              <a:gd name="connsiteX1" fmla="*/ 1512276 w 1512276"/>
              <a:gd name="connsiteY1" fmla="*/ 2876844 h 2876844"/>
              <a:gd name="connsiteX2" fmla="*/ 1357656 w 1512276"/>
              <a:gd name="connsiteY2" fmla="*/ 2869418 h 2876844"/>
              <a:gd name="connsiteX3" fmla="*/ 0 w 1512276"/>
              <a:gd name="connsiteY3" fmla="*/ 1438422 h 2876844"/>
              <a:gd name="connsiteX4" fmla="*/ 1357656 w 1512276"/>
              <a:gd name="connsiteY4" fmla="*/ 7427 h 28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276" h="2876844">
                <a:moveTo>
                  <a:pt x="1512276" y="0"/>
                </a:moveTo>
                <a:lnTo>
                  <a:pt x="1512276" y="2876844"/>
                </a:lnTo>
                <a:lnTo>
                  <a:pt x="1357656" y="2869418"/>
                </a:lnTo>
                <a:cubicBezTo>
                  <a:pt x="595080" y="2795756"/>
                  <a:pt x="0" y="2183190"/>
                  <a:pt x="0" y="1438422"/>
                </a:cubicBezTo>
                <a:cubicBezTo>
                  <a:pt x="0" y="693654"/>
                  <a:pt x="595080" y="81088"/>
                  <a:pt x="1357656" y="7427"/>
                </a:cubicBezTo>
                <a:close/>
              </a:path>
            </a:pathLst>
          </a:cu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10796662" y="3321605"/>
            <a:ext cx="2273266" cy="44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Mahasiswa</a:t>
            </a:r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Pie 3"/>
          <p:cNvSpPr/>
          <p:nvPr/>
        </p:nvSpPr>
        <p:spPr>
          <a:xfrm>
            <a:off x="677917" y="488731"/>
            <a:ext cx="1072055" cy="1008993"/>
          </a:xfrm>
          <a:prstGeom prst="pie">
            <a:avLst/>
          </a:prstGeom>
          <a:pattFill prst="plaid">
            <a:fgClr>
              <a:srgbClr val="00FF00"/>
            </a:fgClr>
            <a:bgClr>
              <a:schemeClr val="bg1"/>
            </a:bgClr>
          </a:patt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58" y="365125"/>
            <a:ext cx="9414641" cy="1325563"/>
          </a:xfrm>
        </p:spPr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Proposal PKM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59035" cy="4351338"/>
          </a:xfrm>
        </p:spPr>
        <p:txBody>
          <a:bodyPr/>
          <a:lstStyle/>
          <a:p>
            <a:r>
              <a:rPr lang="en-US" dirty="0" smtClean="0">
                <a:latin typeface="Tw Cen MT" panose="020B0602020104020603" pitchFamily="34" charset="0"/>
              </a:rPr>
              <a:t>JUDUL</a:t>
            </a:r>
          </a:p>
          <a:p>
            <a:pPr marL="0" indent="0">
              <a:buNone/>
            </a:pPr>
            <a:r>
              <a:rPr lang="en-US" i="1" dirty="0" err="1" smtClean="0">
                <a:latin typeface="Tw Cen MT" panose="020B0602020104020603" pitchFamily="34" charset="0"/>
              </a:rPr>
              <a:t>Topik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tidak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dibatasi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namun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sedapat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mungkin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dikaitkan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dengan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penyelesaian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masalah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kekinian</a:t>
            </a:r>
            <a:r>
              <a:rPr lang="en-US" i="1" dirty="0" smtClean="0">
                <a:latin typeface="Tw Cen MT" panose="020B0602020104020603" pitchFamily="34" charset="0"/>
              </a:rPr>
              <a:t>.</a:t>
            </a:r>
          </a:p>
          <a:p>
            <a:pPr marL="0" indent="0">
              <a:buNone/>
            </a:pPr>
            <a:r>
              <a:rPr lang="en-US" i="1" dirty="0" err="1" smtClean="0">
                <a:latin typeface="Tw Cen MT" panose="020B0602020104020603" pitchFamily="34" charset="0"/>
              </a:rPr>
              <a:t>Judul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hendaknya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tidak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menggunakan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akronim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atau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singkatan</a:t>
            </a:r>
            <a:r>
              <a:rPr lang="en-US" i="1" dirty="0" smtClean="0">
                <a:latin typeface="Tw Cen MT" panose="020B0602020104020603" pitchFamily="34" charset="0"/>
              </a:rPr>
              <a:t> yang </a:t>
            </a:r>
            <a:r>
              <a:rPr lang="en-US" i="1" dirty="0" err="1" smtClean="0">
                <a:latin typeface="Tw Cen MT" panose="020B0602020104020603" pitchFamily="34" charset="0"/>
              </a:rPr>
              <a:t>tidak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baku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dan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hanya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diperbolehkan</a:t>
            </a:r>
            <a:r>
              <a:rPr lang="en-US" i="1" dirty="0" smtClean="0">
                <a:latin typeface="Tw Cen MT" panose="020B0602020104020603" pitchFamily="34" charset="0"/>
              </a:rPr>
              <a:t> </a:t>
            </a:r>
            <a:r>
              <a:rPr lang="en-US" i="1" dirty="0" err="1" smtClean="0">
                <a:latin typeface="Tw Cen MT" panose="020B0602020104020603" pitchFamily="34" charset="0"/>
              </a:rPr>
              <a:t>maksimal</a:t>
            </a:r>
            <a:r>
              <a:rPr lang="en-US" i="1" dirty="0" smtClean="0">
                <a:latin typeface="Tw Cen MT" panose="020B0602020104020603" pitchFamily="34" charset="0"/>
              </a:rPr>
              <a:t> 20 kata</a:t>
            </a:r>
          </a:p>
          <a:p>
            <a:r>
              <a:rPr lang="en-US" dirty="0" err="1" smtClean="0">
                <a:latin typeface="Tw Cen MT" panose="020B0602020104020603" pitchFamily="34" charset="0"/>
              </a:rPr>
              <a:t>Kriteria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bidang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keilmuan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untuk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bidang</a:t>
            </a:r>
            <a:r>
              <a:rPr lang="en-US" dirty="0" smtClean="0">
                <a:latin typeface="Tw Cen MT" panose="020B0602020104020603" pitchFamily="34" charset="0"/>
              </a:rPr>
              <a:t> PKM-M </a:t>
            </a:r>
            <a:r>
              <a:rPr lang="en-US" dirty="0" err="1" smtClean="0">
                <a:latin typeface="Tw Cen MT" panose="020B0602020104020603" pitchFamily="34" charset="0"/>
              </a:rPr>
              <a:t>tidak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terikat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pada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bidang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keilmuan</a:t>
            </a:r>
            <a:endParaRPr lang="en-US" dirty="0" smtClean="0">
              <a:latin typeface="Tw Cen MT" panose="020B0602020104020603" pitchFamily="34" charset="0"/>
            </a:endParaRPr>
          </a:p>
          <a:p>
            <a:r>
              <a:rPr lang="en-US" dirty="0" err="1" smtClean="0">
                <a:latin typeface="Tw Cen MT" panose="020B0602020104020603" pitchFamily="34" charset="0"/>
              </a:rPr>
              <a:t>Lampiran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terkait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surat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pernyataan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ketua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tim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pelaksana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maka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saat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ini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akan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ada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penambahan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tanda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tangan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dari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dosen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pendamping</a:t>
            </a:r>
            <a:endParaRPr lang="en-US" dirty="0" smtClean="0">
              <a:latin typeface="Tw Cen MT" panose="020B0602020104020603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731818" y="2055813"/>
            <a:ext cx="1460181" cy="2876844"/>
          </a:xfrm>
          <a:custGeom>
            <a:avLst/>
            <a:gdLst>
              <a:gd name="connsiteX0" fmla="*/ 1512276 w 1512276"/>
              <a:gd name="connsiteY0" fmla="*/ 0 h 2876844"/>
              <a:gd name="connsiteX1" fmla="*/ 1512276 w 1512276"/>
              <a:gd name="connsiteY1" fmla="*/ 2876844 h 2876844"/>
              <a:gd name="connsiteX2" fmla="*/ 1357656 w 1512276"/>
              <a:gd name="connsiteY2" fmla="*/ 2869418 h 2876844"/>
              <a:gd name="connsiteX3" fmla="*/ 0 w 1512276"/>
              <a:gd name="connsiteY3" fmla="*/ 1438422 h 2876844"/>
              <a:gd name="connsiteX4" fmla="*/ 1357656 w 1512276"/>
              <a:gd name="connsiteY4" fmla="*/ 7427 h 28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276" h="2876844">
                <a:moveTo>
                  <a:pt x="1512276" y="0"/>
                </a:moveTo>
                <a:lnTo>
                  <a:pt x="1512276" y="2876844"/>
                </a:lnTo>
                <a:lnTo>
                  <a:pt x="1357656" y="2869418"/>
                </a:lnTo>
                <a:cubicBezTo>
                  <a:pt x="595080" y="2795756"/>
                  <a:pt x="0" y="2183190"/>
                  <a:pt x="0" y="1438422"/>
                </a:cubicBezTo>
                <a:cubicBezTo>
                  <a:pt x="0" y="693654"/>
                  <a:pt x="595080" y="81088"/>
                  <a:pt x="1357656" y="74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10796662" y="3321605"/>
            <a:ext cx="2273266" cy="44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Proposal</a:t>
            </a:r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Pie 3"/>
          <p:cNvSpPr/>
          <p:nvPr/>
        </p:nvSpPr>
        <p:spPr>
          <a:xfrm>
            <a:off x="677917" y="488731"/>
            <a:ext cx="1072055" cy="1008993"/>
          </a:xfrm>
          <a:prstGeom prst="pie">
            <a:avLst/>
          </a:prstGeom>
          <a:pattFill prst="plaid">
            <a:fgClr>
              <a:srgbClr val="00B0F0"/>
            </a:fgClr>
            <a:bgClr>
              <a:schemeClr val="bg1"/>
            </a:bgClr>
          </a:patt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23906" y="1"/>
            <a:ext cx="12144188" cy="683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3"/>
          <p:cNvSpPr txBox="1"/>
          <p:nvPr/>
        </p:nvSpPr>
        <p:spPr>
          <a:xfrm>
            <a:off x="10512462" y="3733800"/>
            <a:ext cx="144695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4207"/>
              </a:lnSpc>
            </a:pPr>
            <a:r>
              <a:rPr sz="3533" spc="-27" dirty="0">
                <a:solidFill>
                  <a:srgbClr val="3838A8"/>
                </a:solidFill>
                <a:latin typeface="Arial"/>
                <a:cs typeface="Arial"/>
              </a:rPr>
              <a:t>B</a:t>
            </a:r>
            <a:r>
              <a:rPr sz="3533" spc="-67" dirty="0">
                <a:solidFill>
                  <a:srgbClr val="3838A8"/>
                </a:solidFill>
                <a:latin typeface="Arial"/>
                <a:cs typeface="Arial"/>
              </a:rPr>
              <a:t>u</a:t>
            </a:r>
            <a:r>
              <a:rPr sz="3533" spc="200" dirty="0">
                <a:solidFill>
                  <a:srgbClr val="3838A8"/>
                </a:solidFill>
                <a:latin typeface="Arial"/>
                <a:cs typeface="Arial"/>
              </a:rPr>
              <a:t>ku</a:t>
            </a:r>
            <a:r>
              <a:rPr sz="3533" spc="-420" dirty="0">
                <a:solidFill>
                  <a:srgbClr val="3838A8"/>
                </a:solidFill>
                <a:latin typeface="Arial"/>
                <a:cs typeface="Arial"/>
              </a:rPr>
              <a:t> </a:t>
            </a:r>
            <a:r>
              <a:rPr sz="3533" spc="213" dirty="0">
                <a:solidFill>
                  <a:srgbClr val="3838A8"/>
                </a:solidFill>
                <a:latin typeface="Arial"/>
                <a:cs typeface="Arial"/>
              </a:rPr>
              <a:t>4</a:t>
            </a:r>
            <a:endParaRPr sz="3533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6820148" y="4357513"/>
            <a:ext cx="5139267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4047"/>
              </a:lnSpc>
            </a:pPr>
            <a:r>
              <a:rPr sz="3400" spc="93" dirty="0">
                <a:solidFill>
                  <a:srgbClr val="3838A8"/>
                </a:solidFill>
                <a:latin typeface="Arial"/>
                <a:cs typeface="Arial"/>
              </a:rPr>
              <a:t>PKM</a:t>
            </a:r>
            <a:r>
              <a:rPr sz="3400" spc="-40" dirty="0">
                <a:solidFill>
                  <a:srgbClr val="3838A8"/>
                </a:solidFill>
                <a:latin typeface="Arial"/>
                <a:cs typeface="Arial"/>
              </a:rPr>
              <a:t> </a:t>
            </a:r>
            <a:r>
              <a:rPr sz="3400" spc="113" dirty="0">
                <a:solidFill>
                  <a:srgbClr val="3838A8"/>
                </a:solidFill>
                <a:latin typeface="Arial"/>
                <a:cs typeface="Arial"/>
              </a:rPr>
              <a:t>-</a:t>
            </a:r>
            <a:r>
              <a:rPr sz="3400" spc="-27" dirty="0">
                <a:solidFill>
                  <a:srgbClr val="3838A8"/>
                </a:solidFill>
                <a:latin typeface="Arial"/>
                <a:cs typeface="Arial"/>
              </a:rPr>
              <a:t> </a:t>
            </a:r>
            <a:r>
              <a:rPr sz="3400" spc="-293" dirty="0">
                <a:solidFill>
                  <a:srgbClr val="3838A8"/>
                </a:solidFill>
                <a:latin typeface="Arial"/>
                <a:cs typeface="Arial"/>
              </a:rPr>
              <a:t>P</a:t>
            </a:r>
            <a:r>
              <a:rPr sz="3400" spc="173" dirty="0">
                <a:solidFill>
                  <a:srgbClr val="3838A8"/>
                </a:solidFill>
                <a:latin typeface="Arial"/>
                <a:cs typeface="Arial"/>
              </a:rPr>
              <a:t>e</a:t>
            </a:r>
            <a:r>
              <a:rPr sz="3400" spc="80" dirty="0">
                <a:solidFill>
                  <a:srgbClr val="3838A8"/>
                </a:solidFill>
                <a:latin typeface="Arial"/>
                <a:cs typeface="Arial"/>
              </a:rPr>
              <a:t>n</a:t>
            </a:r>
            <a:r>
              <a:rPr sz="3400" spc="173" dirty="0">
                <a:solidFill>
                  <a:srgbClr val="3838A8"/>
                </a:solidFill>
                <a:latin typeface="Arial"/>
                <a:cs typeface="Arial"/>
              </a:rPr>
              <a:t>g</a:t>
            </a:r>
            <a:r>
              <a:rPr sz="3400" spc="1113" dirty="0">
                <a:solidFill>
                  <a:srgbClr val="3838A8"/>
                </a:solidFill>
                <a:latin typeface="Arial"/>
                <a:cs typeface="Arial"/>
              </a:rPr>
              <a:t>.</a:t>
            </a:r>
            <a:r>
              <a:rPr sz="3400" spc="545" dirty="0">
                <a:solidFill>
                  <a:srgbClr val="3838A8"/>
                </a:solidFill>
                <a:latin typeface="Arial"/>
                <a:cs typeface="Arial"/>
              </a:rPr>
              <a:t>M</a:t>
            </a:r>
            <a:r>
              <a:rPr sz="3400" spc="127" dirty="0">
                <a:solidFill>
                  <a:srgbClr val="3838A8"/>
                </a:solidFill>
                <a:latin typeface="Arial"/>
                <a:cs typeface="Arial"/>
              </a:rPr>
              <a:t>asyarakat</a:t>
            </a:r>
            <a:endParaRPr sz="3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530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8149"/>
          </a:xfrm>
          <a:pattFill prst="plaid">
            <a:fgClr>
              <a:srgbClr val="FFFF0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ASPEK PENILAIAN PROPOSAL</a:t>
            </a:r>
            <a:endParaRPr lang="en-US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792" y="1676400"/>
            <a:ext cx="9761321" cy="4801314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/>
              <a:t>Kesesuaian</a:t>
            </a:r>
            <a:r>
              <a:rPr lang="en-US" sz="2400" dirty="0" smtClean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yang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: data/</a:t>
            </a:r>
            <a:r>
              <a:rPr lang="en-US" sz="2400" dirty="0" err="1"/>
              <a:t>identitas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pengusul</a:t>
            </a:r>
            <a:r>
              <a:rPr lang="en-US" sz="2400" dirty="0"/>
              <a:t>,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Pendamping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 </a:t>
            </a: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kemahasiswaan</a:t>
            </a:r>
            <a:r>
              <a:rPr lang="en-US" sz="2400" dirty="0"/>
              <a:t>, biodata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pengusul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Pendamping</a:t>
            </a:r>
            <a:r>
              <a:rPr lang="en-US" sz="2400" dirty="0"/>
              <a:t> yang </a:t>
            </a:r>
            <a:r>
              <a:rPr lang="en-US" sz="2400" dirty="0" err="1"/>
              <a:t>ditandatangani</a:t>
            </a:r>
            <a:r>
              <a:rPr lang="en-US" sz="2400" dirty="0"/>
              <a:t>,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,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ketua</a:t>
            </a:r>
            <a:r>
              <a:rPr lang="en-US" sz="2400" dirty="0"/>
              <a:t> </a:t>
            </a:r>
            <a:r>
              <a:rPr lang="en-US" sz="2400" dirty="0" err="1"/>
              <a:t>pelaksana</a:t>
            </a:r>
            <a:r>
              <a:rPr lang="en-US" sz="2400" dirty="0"/>
              <a:t> yang </a:t>
            </a:r>
            <a:r>
              <a:rPr lang="en-US" sz="2400" dirty="0" err="1"/>
              <a:t>ditandatangani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ketua</a:t>
            </a:r>
            <a:r>
              <a:rPr lang="en-US" sz="2400" dirty="0"/>
              <a:t> </a:t>
            </a:r>
            <a:r>
              <a:rPr lang="en-US" sz="2400" dirty="0" err="1"/>
              <a:t>tim</a:t>
            </a:r>
            <a:r>
              <a:rPr lang="en-US" sz="2400" dirty="0"/>
              <a:t> </a:t>
            </a:r>
            <a:r>
              <a:rPr lang="en-US" sz="2400" dirty="0" err="1"/>
              <a:t>bermaterai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Pimpinan</a:t>
            </a:r>
            <a:r>
              <a:rPr lang="en-US" sz="2400" dirty="0"/>
              <a:t> </a:t>
            </a:r>
            <a:r>
              <a:rPr lang="en-US" sz="2400" dirty="0" err="1"/>
              <a:t>Perguruan</a:t>
            </a:r>
            <a:r>
              <a:rPr lang="en-US" sz="2400" dirty="0"/>
              <a:t> Tinggi, </a:t>
            </a:r>
            <a:r>
              <a:rPr lang="en-US" sz="2400" dirty="0" err="1"/>
              <a:t>surat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mitra</a:t>
            </a:r>
            <a:r>
              <a:rPr lang="en-US" sz="2400" dirty="0"/>
              <a:t> </a:t>
            </a:r>
            <a:r>
              <a:rPr lang="en-US" sz="2400" dirty="0" err="1"/>
              <a:t>bermaterai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smtClean="0"/>
              <a:t>PKM-M</a:t>
            </a:r>
            <a:r>
              <a:rPr lang="en-US" sz="2400" dirty="0"/>
              <a:t>. Nama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disingkat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lain-lain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Kesesuaian</a:t>
            </a:r>
            <a:r>
              <a:rPr lang="en-US" sz="2400" dirty="0"/>
              <a:t> format proposal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penulisan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PKM yang </a:t>
            </a:r>
            <a:r>
              <a:rPr lang="en-US" sz="2400" dirty="0" err="1" smtClean="0"/>
              <a:t>berlaku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/>
              <a:t>Kesesuaian</a:t>
            </a:r>
            <a:r>
              <a:rPr lang="en-US" sz="2400" dirty="0"/>
              <a:t> program yang </a:t>
            </a:r>
            <a:r>
              <a:rPr lang="en-US" sz="2400" dirty="0" err="1"/>
              <a:t>diajukan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PKM yang </a:t>
            </a:r>
            <a:r>
              <a:rPr lang="en-US" sz="2400" dirty="0" err="1"/>
              <a:t>dipilih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/>
              <a:t>Tingkat </a:t>
            </a:r>
            <a:r>
              <a:rPr lang="en-US" sz="2400" dirty="0" err="1"/>
              <a:t>kreativitas</a:t>
            </a:r>
            <a:r>
              <a:rPr lang="en-US" sz="2400" dirty="0"/>
              <a:t> program yang </a:t>
            </a:r>
            <a:r>
              <a:rPr lang="en-US" sz="2400" dirty="0" err="1"/>
              <a:t>diusulkan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: </a:t>
            </a:r>
            <a:r>
              <a:rPr lang="en-US" sz="2400" dirty="0" err="1"/>
              <a:t>keterulangan</a:t>
            </a:r>
            <a:r>
              <a:rPr lang="en-US" sz="2400" dirty="0"/>
              <a:t> </a:t>
            </a:r>
            <a:r>
              <a:rPr lang="en-US" sz="2400" dirty="0" err="1"/>
              <a:t>topik</a:t>
            </a:r>
            <a:r>
              <a:rPr lang="en-US" sz="2400" dirty="0"/>
              <a:t>, </a:t>
            </a:r>
            <a:r>
              <a:rPr lang="en-US" sz="2400" dirty="0" err="1"/>
              <a:t>bobot</a:t>
            </a:r>
            <a:r>
              <a:rPr lang="en-US" sz="2400" dirty="0"/>
              <a:t> </a:t>
            </a:r>
            <a:r>
              <a:rPr lang="en-US" sz="2400" dirty="0" err="1"/>
              <a:t>tantangan</a:t>
            </a:r>
            <a:r>
              <a:rPr lang="en-US" sz="2400" dirty="0"/>
              <a:t> </a:t>
            </a:r>
            <a:r>
              <a:rPr lang="en-US" sz="2400" dirty="0" err="1"/>
              <a:t>intelektual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menenkankan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Kreativitas</a:t>
            </a:r>
            <a:r>
              <a:rPr lang="en-US" sz="2400" dirty="0"/>
              <a:t>/</a:t>
            </a:r>
            <a:r>
              <a:rPr lang="en-US" sz="2400" dirty="0" err="1"/>
              <a:t>Substansial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sny2020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8995"/>
            <a:ext cx="9442622" cy="3717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KUNCI </a:t>
            </a:r>
            <a:r>
              <a:rPr lang="en-US" sz="4000" dirty="0" smtClean="0"/>
              <a:t>UTAMA </a:t>
            </a:r>
            <a:r>
              <a:rPr lang="en-US" sz="4000" dirty="0" err="1" smtClean="0"/>
              <a:t>dari</a:t>
            </a:r>
            <a:r>
              <a:rPr lang="en-US" sz="4000" dirty="0" smtClean="0"/>
              <a:t> </a:t>
            </a:r>
            <a:r>
              <a:rPr lang="en-US" sz="4000" dirty="0" err="1" smtClean="0"/>
              <a:t>Penyusunan</a:t>
            </a:r>
            <a:r>
              <a:rPr lang="en-US" sz="4000" dirty="0" smtClean="0"/>
              <a:t> PKM </a:t>
            </a:r>
            <a:r>
              <a:rPr lang="en-US" sz="4000" dirty="0" err="1" smtClean="0"/>
              <a:t>adalah</a:t>
            </a:r>
            <a:r>
              <a:rPr lang="en-US" sz="4000" dirty="0" smtClean="0"/>
              <a:t> </a:t>
            </a:r>
            <a:r>
              <a:rPr lang="en-US" sz="4000" dirty="0" err="1" smtClean="0"/>
              <a:t>Orientasikan</a:t>
            </a:r>
            <a:r>
              <a:rPr lang="en-US" sz="4000" dirty="0" smtClean="0"/>
              <a:t> </a:t>
            </a:r>
            <a:r>
              <a:rPr lang="en-US" sz="4000" dirty="0" err="1" smtClean="0"/>
              <a:t>Tujuan</a:t>
            </a:r>
            <a:r>
              <a:rPr lang="en-US" sz="4000" dirty="0" smtClean="0"/>
              <a:t> </a:t>
            </a:r>
            <a:r>
              <a:rPr lang="en-US" sz="4000" dirty="0" err="1" smtClean="0"/>
              <a:t>Pembuatan</a:t>
            </a:r>
            <a:r>
              <a:rPr lang="en-US" sz="4000" dirty="0" smtClean="0"/>
              <a:t> Proposal PKM, </a:t>
            </a: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hanya</a:t>
            </a:r>
            <a:r>
              <a:rPr lang="en-US" sz="4000" dirty="0" smtClean="0"/>
              <a:t> </a:t>
            </a:r>
            <a:r>
              <a:rPr lang="en-US" sz="4000" dirty="0" err="1" smtClean="0"/>
              <a:t>sampai</a:t>
            </a:r>
            <a:r>
              <a:rPr lang="en-US" sz="4000" dirty="0" smtClean="0"/>
              <a:t> </a:t>
            </a:r>
            <a:r>
              <a:rPr lang="en-US" sz="4000" dirty="0" err="1" smtClean="0"/>
              <a:t>lolos</a:t>
            </a:r>
            <a:r>
              <a:rPr lang="en-US" sz="4000" dirty="0" smtClean="0"/>
              <a:t> </a:t>
            </a:r>
            <a:r>
              <a:rPr lang="en-US" sz="4000" dirty="0" err="1" smtClean="0"/>
              <a:t>didanai</a:t>
            </a:r>
            <a:r>
              <a:rPr lang="en-US" sz="4000" dirty="0" smtClean="0"/>
              <a:t> </a:t>
            </a:r>
            <a:r>
              <a:rPr lang="en-US" sz="4000" dirty="0" err="1" smtClean="0"/>
              <a:t>saja</a:t>
            </a:r>
            <a:r>
              <a:rPr lang="en-US" sz="4000" dirty="0" smtClean="0"/>
              <a:t>, </a:t>
            </a:r>
            <a:r>
              <a:rPr lang="en-US" sz="4000" dirty="0" err="1" smtClean="0"/>
              <a:t>tapi</a:t>
            </a:r>
            <a:r>
              <a:rPr lang="en-US" sz="4000" dirty="0" smtClean="0"/>
              <a:t> </a:t>
            </a:r>
            <a:r>
              <a:rPr lang="en-US" sz="4000" dirty="0" err="1" smtClean="0"/>
              <a:t>sampai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PIMNAS</a:t>
            </a:r>
            <a:endParaRPr lang="en-US" sz="4000" dirty="0"/>
          </a:p>
        </p:txBody>
      </p:sp>
      <p:sp>
        <p:nvSpPr>
          <p:cNvPr id="10" name="Freeform 9"/>
          <p:cNvSpPr/>
          <p:nvPr/>
        </p:nvSpPr>
        <p:spPr>
          <a:xfrm>
            <a:off x="10731819" y="0"/>
            <a:ext cx="1460181" cy="2876844"/>
          </a:xfrm>
          <a:custGeom>
            <a:avLst/>
            <a:gdLst>
              <a:gd name="connsiteX0" fmla="*/ 1512276 w 1512276"/>
              <a:gd name="connsiteY0" fmla="*/ 0 h 2876844"/>
              <a:gd name="connsiteX1" fmla="*/ 1512276 w 1512276"/>
              <a:gd name="connsiteY1" fmla="*/ 2876844 h 2876844"/>
              <a:gd name="connsiteX2" fmla="*/ 1357656 w 1512276"/>
              <a:gd name="connsiteY2" fmla="*/ 2869418 h 2876844"/>
              <a:gd name="connsiteX3" fmla="*/ 0 w 1512276"/>
              <a:gd name="connsiteY3" fmla="*/ 1438422 h 2876844"/>
              <a:gd name="connsiteX4" fmla="*/ 1357656 w 1512276"/>
              <a:gd name="connsiteY4" fmla="*/ 7427 h 28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276" h="2876844">
                <a:moveTo>
                  <a:pt x="1512276" y="0"/>
                </a:moveTo>
                <a:lnTo>
                  <a:pt x="1512276" y="2876844"/>
                </a:lnTo>
                <a:lnTo>
                  <a:pt x="1357656" y="2869418"/>
                </a:lnTo>
                <a:cubicBezTo>
                  <a:pt x="595080" y="2795756"/>
                  <a:pt x="0" y="2183190"/>
                  <a:pt x="0" y="1438422"/>
                </a:cubicBezTo>
                <a:cubicBezTo>
                  <a:pt x="0" y="693654"/>
                  <a:pt x="595080" y="81088"/>
                  <a:pt x="1357656" y="74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10933904" y="1174980"/>
            <a:ext cx="2067951" cy="44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248" y="312927"/>
            <a:ext cx="3749040" cy="1007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257297" y="312927"/>
            <a:ext cx="959103" cy="1007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391407" y="312927"/>
            <a:ext cx="3173984" cy="1007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740400" y="312927"/>
            <a:ext cx="3021584" cy="1007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7936992" y="312927"/>
            <a:ext cx="963168" cy="1007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3248" y="582134"/>
            <a:ext cx="9904248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23323">
              <a:lnSpc>
                <a:spcPct val="100000"/>
              </a:lnSpc>
            </a:pPr>
            <a:r>
              <a:rPr sz="4800" b="1" dirty="0">
                <a:latin typeface="Calibri"/>
                <a:cs typeface="Calibri"/>
              </a:rPr>
              <a:t>Si</a:t>
            </a:r>
            <a:r>
              <a:rPr sz="4800" b="1" spc="-47" dirty="0">
                <a:latin typeface="Calibri"/>
                <a:cs typeface="Calibri"/>
              </a:rPr>
              <a:t>s</a:t>
            </a:r>
            <a:r>
              <a:rPr sz="4800" b="1" spc="-73" dirty="0">
                <a:latin typeface="Calibri"/>
                <a:cs typeface="Calibri"/>
              </a:rPr>
              <a:t>t</a:t>
            </a:r>
            <a:r>
              <a:rPr sz="4800" b="1" spc="-7" dirty="0">
                <a:latin typeface="Calibri"/>
                <a:cs typeface="Calibri"/>
              </a:rPr>
              <a:t>em</a:t>
            </a:r>
            <a:r>
              <a:rPr sz="4800" b="1" spc="-53" dirty="0">
                <a:latin typeface="Calibri"/>
                <a:cs typeface="Calibri"/>
              </a:rPr>
              <a:t>a</a:t>
            </a:r>
            <a:r>
              <a:rPr sz="4800" b="1" dirty="0">
                <a:latin typeface="Calibri"/>
                <a:cs typeface="Calibri"/>
              </a:rPr>
              <a:t>ti</a:t>
            </a:r>
            <a:r>
              <a:rPr sz="4800" b="1" spc="-67" dirty="0">
                <a:latin typeface="Calibri"/>
                <a:cs typeface="Calibri"/>
              </a:rPr>
              <a:t>k</a:t>
            </a:r>
            <a:r>
              <a:rPr sz="4800" b="1" dirty="0">
                <a:latin typeface="Calibri"/>
                <a:cs typeface="Calibri"/>
              </a:rPr>
              <a:t>a</a:t>
            </a:r>
            <a:r>
              <a:rPr sz="4800" b="1" spc="-27" dirty="0">
                <a:latin typeface="Calibri"/>
                <a:cs typeface="Calibri"/>
              </a:rPr>
              <a:t> </a:t>
            </a:r>
            <a:r>
              <a:rPr sz="4800" b="1" spc="-7" dirty="0">
                <a:latin typeface="Calibri"/>
                <a:cs typeface="Calibri"/>
              </a:rPr>
              <a:t>P</a:t>
            </a:r>
            <a:r>
              <a:rPr sz="4800" b="1" spc="-60" dirty="0">
                <a:latin typeface="Calibri"/>
                <a:cs typeface="Calibri"/>
              </a:rPr>
              <a:t>r</a:t>
            </a:r>
            <a:r>
              <a:rPr sz="4800" b="1" spc="-7" dirty="0">
                <a:latin typeface="Calibri"/>
                <a:cs typeface="Calibri"/>
              </a:rPr>
              <a:t>op</a:t>
            </a:r>
            <a:r>
              <a:rPr sz="4800" b="1" spc="-27" dirty="0">
                <a:latin typeface="Calibri"/>
                <a:cs typeface="Calibri"/>
              </a:rPr>
              <a:t>o</a:t>
            </a:r>
            <a:r>
              <a:rPr sz="4800" b="1" dirty="0">
                <a:latin typeface="Calibri"/>
                <a:cs typeface="Calibri"/>
              </a:rPr>
              <a:t>sal</a:t>
            </a:r>
            <a:r>
              <a:rPr sz="4800" b="1" spc="7" dirty="0">
                <a:latin typeface="Calibri"/>
                <a:cs typeface="Calibri"/>
              </a:rPr>
              <a:t> </a:t>
            </a:r>
            <a:r>
              <a:rPr sz="4800" b="1" spc="-87" dirty="0">
                <a:latin typeface="Calibri"/>
                <a:cs typeface="Calibri"/>
              </a:rPr>
              <a:t>K</a:t>
            </a:r>
            <a:r>
              <a:rPr sz="4800" b="1" spc="-7" dirty="0">
                <a:latin typeface="Calibri"/>
                <a:cs typeface="Calibri"/>
              </a:rPr>
              <a:t>egi</a:t>
            </a:r>
            <a:r>
              <a:rPr sz="4800" b="1" spc="-47" dirty="0">
                <a:latin typeface="Calibri"/>
                <a:cs typeface="Calibri"/>
              </a:rPr>
              <a:t>a</a:t>
            </a:r>
            <a:r>
              <a:rPr sz="4800" b="1" spc="-60" dirty="0">
                <a:latin typeface="Calibri"/>
                <a:cs typeface="Calibri"/>
              </a:rPr>
              <a:t>t</a:t>
            </a:r>
            <a:r>
              <a:rPr sz="4800" b="1" dirty="0">
                <a:latin typeface="Calibri"/>
                <a:cs typeface="Calibri"/>
              </a:rPr>
              <a:t>an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613" y="1492503"/>
            <a:ext cx="10661227" cy="478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Arial"/>
              <a:buChar char="•"/>
              <a:tabLst>
                <a:tab pos="474121" algn="l"/>
              </a:tabLst>
            </a:pP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Isian</a:t>
            </a:r>
            <a:r>
              <a:rPr sz="3467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107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eleng</a:t>
            </a:r>
            <a:r>
              <a:rPr sz="3467" spc="-73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apa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3467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sampu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3467" spc="-2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pen</a:t>
            </a:r>
            <a:r>
              <a:rPr sz="3467" spc="-4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esahan</a:t>
            </a:r>
            <a:endParaRPr sz="3467">
              <a:latin typeface="Calibri"/>
              <a:cs typeface="Calibri"/>
            </a:endParaRPr>
          </a:p>
          <a:p>
            <a:pPr marL="474121" indent="-457189">
              <a:spcBef>
                <a:spcPts val="833"/>
              </a:spcBef>
              <a:buFont typeface="Arial"/>
              <a:buChar char="•"/>
              <a:tabLst>
                <a:tab pos="474121" algn="l"/>
              </a:tabLst>
            </a:pP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Halama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3467" spc="-47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ama: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daf</a:t>
            </a:r>
            <a:r>
              <a:rPr sz="3467" spc="-53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isi,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 halama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n i</a:t>
            </a:r>
            <a:r>
              <a:rPr sz="3467" spc="-33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ti,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lampi</a:t>
            </a:r>
            <a:r>
              <a:rPr sz="3467" spc="-73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endParaRPr sz="3467">
              <a:latin typeface="Calibri"/>
              <a:cs typeface="Calibri"/>
            </a:endParaRPr>
          </a:p>
          <a:p>
            <a:pPr marL="1008355" lvl="1" indent="-381837">
              <a:spcBef>
                <a:spcPts val="833"/>
              </a:spcBef>
              <a:buFont typeface="Arial"/>
              <a:buChar char="–"/>
              <a:tabLst>
                <a:tab pos="1009201" algn="l"/>
              </a:tabLst>
            </a:pP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Ber</a:t>
            </a:r>
            <a:r>
              <a:rPr sz="3467" spc="-6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3467" spc="-2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diun</a:t>
            </a:r>
            <a:r>
              <a:rPr sz="3467" spc="33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467" spc="-67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ah</a:t>
            </a:r>
            <a:r>
              <a:rPr sz="3467" spc="-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107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467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467" spc="7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MBelm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467" spc="-4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3467">
              <a:latin typeface="Calibri"/>
              <a:cs typeface="Calibri"/>
            </a:endParaRPr>
          </a:p>
          <a:p>
            <a:pPr marL="1022748">
              <a:spcBef>
                <a:spcPts val="833"/>
              </a:spcBef>
            </a:pP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file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&lt;nama</a:t>
            </a:r>
            <a:r>
              <a:rPr sz="3467" spc="-113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467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tuapeneli</a:t>
            </a:r>
            <a:r>
              <a:rPr sz="3467" spc="7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i_nama</a:t>
            </a:r>
            <a:r>
              <a:rPr sz="3467" spc="-33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t_P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467" spc="2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3467" spc="-453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.pd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&gt;</a:t>
            </a:r>
            <a:endParaRPr sz="3467">
              <a:latin typeface="Calibri"/>
              <a:cs typeface="Calibri"/>
            </a:endParaRPr>
          </a:p>
          <a:p>
            <a:pPr marL="1008355" lvl="1" indent="-381837">
              <a:spcBef>
                <a:spcPts val="827"/>
              </a:spcBef>
              <a:buFont typeface="Arial"/>
              <a:buChar char="–"/>
              <a:tabLst>
                <a:tab pos="1009201" algn="l"/>
              </a:tabLst>
            </a:pP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Halama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3467" spc="-33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ti: </a:t>
            </a:r>
            <a:r>
              <a:rPr sz="3467" spc="-67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endahuluan</a:t>
            </a:r>
            <a:r>
              <a:rPr sz="3467" spc="-8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s.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d.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Daf</a:t>
            </a:r>
            <a:r>
              <a:rPr sz="3467" spc="-53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3467" spc="7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Pu</a:t>
            </a:r>
            <a:r>
              <a:rPr sz="3467" spc="-4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467" spc="-47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467" spc="-6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endParaRPr sz="3467">
              <a:latin typeface="Calibri"/>
              <a:cs typeface="Calibri"/>
            </a:endParaRPr>
          </a:p>
          <a:p>
            <a:pPr marL="1540895" lvl="2" indent="-304792">
              <a:spcBef>
                <a:spcPts val="740"/>
              </a:spcBef>
              <a:buFont typeface="Arial"/>
              <a:buChar char="•"/>
              <a:tabLst>
                <a:tab pos="1541741" algn="l"/>
              </a:tabLst>
            </a:pPr>
            <a:r>
              <a:rPr sz="2933" spc="-2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933" spc="-7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933" spc="-47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933" spc="-13" dirty="0">
                <a:solidFill>
                  <a:srgbClr val="001F5F"/>
                </a:solidFill>
                <a:latin typeface="Calibri"/>
                <a:cs typeface="Calibri"/>
              </a:rPr>
              <a:t>simu</a:t>
            </a:r>
            <a:r>
              <a:rPr sz="2933" spc="-7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9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33" spc="-7" dirty="0">
                <a:solidFill>
                  <a:srgbClr val="001F5F"/>
                </a:solidFill>
                <a:latin typeface="Calibri"/>
                <a:cs typeface="Calibri"/>
              </a:rPr>
              <a:t>10 </a:t>
            </a:r>
            <a:r>
              <a:rPr sz="2933" spc="-13" dirty="0">
                <a:solidFill>
                  <a:srgbClr val="001F5F"/>
                </a:solidFill>
                <a:latin typeface="Calibri"/>
                <a:cs typeface="Calibri"/>
              </a:rPr>
              <a:t>halaman</a:t>
            </a:r>
            <a:endParaRPr sz="2933">
              <a:latin typeface="Calibri"/>
              <a:cs typeface="Calibri"/>
            </a:endParaRPr>
          </a:p>
          <a:p>
            <a:pPr marL="1008355" marR="6773" lvl="1" indent="-381837">
              <a:spcBef>
                <a:spcPts val="793"/>
              </a:spcBef>
              <a:buFont typeface="Arial"/>
              <a:buChar char="–"/>
              <a:tabLst>
                <a:tab pos="1009201" algn="l"/>
              </a:tabLst>
            </a:pP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3467" spc="-4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alidasi</a:t>
            </a:r>
            <a:r>
              <a:rPr sz="3467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dose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pendampin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3467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pimpina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3467" spc="-20" dirty="0">
                <a:solidFill>
                  <a:srgbClr val="001F5F"/>
                </a:solidFill>
                <a:latin typeface="Calibri"/>
                <a:cs typeface="Calibri"/>
              </a:rPr>
              <a:t> P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467" spc="-1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467" spc="-7" dirty="0">
                <a:solidFill>
                  <a:srgbClr val="001F5F"/>
                </a:solidFill>
                <a:latin typeface="Calibri"/>
                <a:cs typeface="Calibri"/>
              </a:rPr>
              <a:t>bidang </a:t>
            </a:r>
            <a:r>
              <a:rPr sz="3467" spc="-107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emahasi</a:t>
            </a:r>
            <a:r>
              <a:rPr sz="3467" spc="-27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467" spc="-4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3467" dirty="0">
                <a:solidFill>
                  <a:srgbClr val="001F5F"/>
                </a:solidFill>
                <a:latin typeface="Calibri"/>
                <a:cs typeface="Calibri"/>
              </a:rPr>
              <a:t>aan.</a:t>
            </a:r>
            <a:endParaRPr sz="346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92" y="346841"/>
            <a:ext cx="10586415" cy="890102"/>
          </a:xfrm>
          <a:pattFill prst="pct25">
            <a:fgClr>
              <a:srgbClr val="00FF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dirty="0" err="1">
                <a:latin typeface="Tw Cen MT" panose="020B0602020104020603" pitchFamily="34" charset="0"/>
              </a:rPr>
              <a:t>Sistematika</a:t>
            </a:r>
            <a:r>
              <a:rPr lang="en-US" dirty="0">
                <a:latin typeface="Tw Cen MT" panose="020B0602020104020603" pitchFamily="34" charset="0"/>
              </a:rPr>
              <a:t> Proposal </a:t>
            </a:r>
            <a:r>
              <a:rPr lang="en-US" dirty="0" err="1">
                <a:latin typeface="Tw Cen MT" panose="020B0602020104020603" pitchFamily="34" charset="0"/>
              </a:rPr>
              <a:t>Kegiatan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188" y="1324304"/>
            <a:ext cx="11201400" cy="5533696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200" dirty="0" err="1" smtClean="0"/>
              <a:t>Judul</a:t>
            </a:r>
            <a:r>
              <a:rPr lang="en-US" sz="2200" dirty="0" smtClean="0"/>
              <a:t> </a:t>
            </a:r>
            <a:r>
              <a:rPr lang="en-US" sz="2200" dirty="0"/>
              <a:t>PKM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boleh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akronim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singkatan</a:t>
            </a:r>
            <a:r>
              <a:rPr lang="en-US" sz="2200" dirty="0"/>
              <a:t> yang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baku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diperbolehkan</a:t>
            </a:r>
            <a:r>
              <a:rPr lang="en-US" sz="2200" dirty="0"/>
              <a:t> </a:t>
            </a:r>
            <a:r>
              <a:rPr lang="en-US" sz="2200" dirty="0" err="1"/>
              <a:t>maksimal</a:t>
            </a:r>
            <a:r>
              <a:rPr lang="en-US" sz="2200" dirty="0"/>
              <a:t> 20 </a:t>
            </a:r>
            <a:r>
              <a:rPr lang="en-US" sz="2200" dirty="0" smtClean="0"/>
              <a:t>kata</a:t>
            </a:r>
          </a:p>
          <a:p>
            <a:pPr marL="342900" indent="-342900">
              <a:buAutoNum type="arabicPeriod"/>
            </a:pPr>
            <a:r>
              <a:rPr lang="en-US" sz="2200" dirty="0" err="1" smtClean="0"/>
              <a:t>Isian</a:t>
            </a:r>
            <a:r>
              <a:rPr lang="en-US" sz="2200" dirty="0" smtClean="0"/>
              <a:t> </a:t>
            </a:r>
            <a:r>
              <a:rPr lang="en-US" sz="2200" dirty="0" err="1"/>
              <a:t>kelengkapan</a:t>
            </a:r>
            <a:r>
              <a:rPr lang="en-US" sz="2200" dirty="0"/>
              <a:t> </a:t>
            </a:r>
            <a:r>
              <a:rPr lang="en-US" sz="2200" dirty="0" smtClean="0"/>
              <a:t>proposal (</a:t>
            </a:r>
            <a:r>
              <a:rPr lang="en-US" sz="2200" dirty="0" err="1" smtClean="0"/>
              <a:t>sampul</a:t>
            </a:r>
            <a:r>
              <a:rPr lang="en-US" sz="2200" dirty="0" smtClean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pengesahan</a:t>
            </a:r>
            <a:r>
              <a:rPr lang="en-US" sz="2200" dirty="0"/>
              <a:t>), </a:t>
            </a:r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(</a:t>
            </a:r>
            <a:r>
              <a:rPr lang="en-US" sz="2200" dirty="0" err="1"/>
              <a:t>daftar</a:t>
            </a:r>
            <a:r>
              <a:rPr lang="en-US" sz="2200" dirty="0"/>
              <a:t> </a:t>
            </a:r>
            <a:r>
              <a:rPr lang="en-US" sz="2200" dirty="0" err="1"/>
              <a:t>isi</a:t>
            </a:r>
            <a:r>
              <a:rPr lang="en-US" sz="2200" dirty="0"/>
              <a:t>, </a:t>
            </a:r>
            <a:r>
              <a:rPr lang="en-US" sz="2200" dirty="0" err="1"/>
              <a:t>halaman</a:t>
            </a:r>
            <a:r>
              <a:rPr lang="en-US" sz="2200" dirty="0"/>
              <a:t> inti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lampiran</a:t>
            </a:r>
            <a:r>
              <a:rPr lang="en-US" sz="2200" dirty="0"/>
              <a:t>), </a:t>
            </a:r>
            <a:r>
              <a:rPr lang="en-US" sz="2200" dirty="0" err="1"/>
              <a:t>halaman</a:t>
            </a:r>
            <a:r>
              <a:rPr lang="en-US" sz="2200" dirty="0"/>
              <a:t> inti (</a:t>
            </a:r>
            <a:r>
              <a:rPr lang="en-US" sz="2200" dirty="0" err="1"/>
              <a:t>pendahuluan</a:t>
            </a:r>
            <a:r>
              <a:rPr lang="en-US" sz="2200" dirty="0"/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daftar</a:t>
            </a:r>
            <a:r>
              <a:rPr lang="en-US" sz="2200" dirty="0"/>
              <a:t> </a:t>
            </a:r>
            <a:r>
              <a:rPr lang="en-US" sz="2200" dirty="0" err="1"/>
              <a:t>pustaka</a:t>
            </a:r>
            <a:r>
              <a:rPr lang="en-US" sz="2200" dirty="0"/>
              <a:t>) </a:t>
            </a:r>
            <a:r>
              <a:rPr lang="en-US" sz="2200" dirty="0" err="1"/>
              <a:t>maksimum</a:t>
            </a:r>
            <a:r>
              <a:rPr lang="en-US" sz="2200" dirty="0"/>
              <a:t> 10 (</a:t>
            </a:r>
            <a:r>
              <a:rPr lang="en-US" sz="2200" dirty="0" err="1"/>
              <a:t>sepuluh</a:t>
            </a:r>
            <a:r>
              <a:rPr lang="en-US" sz="2200" dirty="0"/>
              <a:t>) </a:t>
            </a:r>
            <a:r>
              <a:rPr lang="en-US" sz="2200" dirty="0" err="1" smtClean="0"/>
              <a:t>halaman</a:t>
            </a:r>
            <a:endParaRPr lang="en-US" sz="2200" dirty="0" smtClean="0"/>
          </a:p>
          <a:p>
            <a:pPr marL="342900" indent="-342900">
              <a:buAutoNum type="arabicPeriod"/>
            </a:pPr>
            <a:r>
              <a:rPr lang="en-US" sz="2200" dirty="0"/>
              <a:t>Proposal </a:t>
            </a:r>
            <a:r>
              <a:rPr lang="en-US" sz="2200" dirty="0" err="1"/>
              <a:t>ditulis</a:t>
            </a:r>
            <a:r>
              <a:rPr lang="en-US" sz="2200" dirty="0"/>
              <a:t> </a:t>
            </a:r>
            <a:r>
              <a:rPr lang="en-US" sz="2200" dirty="0" err="1"/>
              <a:t>menggunakan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 Times New Roman </a:t>
            </a:r>
            <a:r>
              <a:rPr lang="en-US" sz="2200" dirty="0" err="1"/>
              <a:t>ukuran</a:t>
            </a:r>
            <a:r>
              <a:rPr lang="en-US" sz="2200" dirty="0"/>
              <a:t> 12 </a:t>
            </a:r>
            <a:r>
              <a:rPr lang="en-US" sz="2200" b="1" dirty="0" err="1" smtClean="0">
                <a:solidFill>
                  <a:srgbClr val="FF0000"/>
                </a:solidFill>
              </a:rPr>
              <a:t>termasuk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nomor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halaman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2200" dirty="0" err="1"/>
              <a:t>jarak</a:t>
            </a:r>
            <a:r>
              <a:rPr lang="en-US" sz="2200" dirty="0"/>
              <a:t> </a:t>
            </a:r>
            <a:r>
              <a:rPr lang="en-US" sz="2200" dirty="0" err="1"/>
              <a:t>baris</a:t>
            </a:r>
            <a:r>
              <a:rPr lang="en-US" sz="2200" dirty="0"/>
              <a:t> 1,15 </a:t>
            </a:r>
            <a:r>
              <a:rPr lang="en-US" sz="2200" dirty="0" err="1" smtClean="0"/>
              <a:t>spasi</a:t>
            </a:r>
            <a:endParaRPr lang="en-US" sz="2200" dirty="0" smtClean="0"/>
          </a:p>
          <a:p>
            <a:pPr marL="342900" indent="-342900">
              <a:buAutoNum type="arabicPeriod"/>
            </a:pPr>
            <a:r>
              <a:rPr lang="sv-SE" sz="2200" dirty="0"/>
              <a:t>ukuran kertas A-4, margin kiri 4 cm, margin kanan, atas, dan bawah masing-masing 3 cm. </a:t>
            </a:r>
            <a:endParaRPr lang="sv-SE" sz="2200" dirty="0" smtClean="0"/>
          </a:p>
          <a:p>
            <a:pPr marL="342900" indent="-342900">
              <a:buAutoNum type="arabicPeriod"/>
            </a:pPr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/>
              <a:t>kelengkapan</a:t>
            </a:r>
            <a:r>
              <a:rPr lang="en-US" sz="2200" dirty="0"/>
              <a:t> </a:t>
            </a:r>
            <a:r>
              <a:rPr lang="en-US" sz="2200" dirty="0" err="1"/>
              <a:t>sampul</a:t>
            </a:r>
            <a:r>
              <a:rPr lang="en-US" sz="2200" dirty="0"/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daftar</a:t>
            </a:r>
            <a:r>
              <a:rPr lang="en-US" sz="2200" dirty="0"/>
              <a:t> </a:t>
            </a:r>
            <a:r>
              <a:rPr lang="en-US" sz="2200" dirty="0" err="1"/>
              <a:t>isi</a:t>
            </a:r>
            <a:r>
              <a:rPr lang="en-US" sz="2200" dirty="0"/>
              <a:t> </a:t>
            </a:r>
            <a:r>
              <a:rPr lang="en-US" sz="2200" dirty="0" err="1"/>
              <a:t>diberi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: </a:t>
            </a:r>
            <a:r>
              <a:rPr lang="en-US" sz="2200" dirty="0" err="1"/>
              <a:t>i</a:t>
            </a:r>
            <a:r>
              <a:rPr lang="en-US" sz="2200" dirty="0"/>
              <a:t>, ii, iii,.. </a:t>
            </a:r>
            <a:r>
              <a:rPr lang="en-US" sz="2200" dirty="0" err="1"/>
              <a:t>dst</a:t>
            </a:r>
            <a:r>
              <a:rPr lang="en-US" sz="2200" dirty="0"/>
              <a:t>., yang </a:t>
            </a:r>
            <a:r>
              <a:rPr lang="en-US" sz="2200" dirty="0" err="1"/>
              <a:t>diletakkan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sudut</a:t>
            </a:r>
            <a:r>
              <a:rPr lang="en-US" sz="2200" dirty="0"/>
              <a:t> </a:t>
            </a:r>
            <a:r>
              <a:rPr lang="en-US" sz="2200" dirty="0" err="1"/>
              <a:t>kanan</a:t>
            </a:r>
            <a:r>
              <a:rPr lang="en-US" sz="2200" dirty="0"/>
              <a:t> </a:t>
            </a:r>
            <a:r>
              <a:rPr lang="en-US" sz="2200" dirty="0" err="1"/>
              <a:t>bawah</a:t>
            </a:r>
            <a:r>
              <a:rPr lang="en-US" sz="22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yang </a:t>
            </a:r>
            <a:r>
              <a:rPr lang="en-US" sz="2200" dirty="0" err="1"/>
              <a:t>dimulai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pendahuluan</a:t>
            </a:r>
            <a:r>
              <a:rPr lang="en-US" sz="2200" dirty="0"/>
              <a:t> </a:t>
            </a:r>
            <a:r>
              <a:rPr lang="en-US" sz="2200" dirty="0" err="1"/>
              <a:t>sampai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lampiran</a:t>
            </a:r>
            <a:r>
              <a:rPr lang="en-US" sz="2200" dirty="0"/>
              <a:t> </a:t>
            </a:r>
            <a:r>
              <a:rPr lang="en-US" sz="2200" dirty="0" err="1"/>
              <a:t>diberi</a:t>
            </a:r>
            <a:r>
              <a:rPr lang="en-US" sz="2200" dirty="0"/>
              <a:t> </a:t>
            </a:r>
            <a:r>
              <a:rPr lang="en-US" sz="2200" dirty="0" err="1"/>
              <a:t>nomor</a:t>
            </a:r>
            <a:r>
              <a:rPr lang="en-US" sz="2200" dirty="0"/>
              <a:t> </a:t>
            </a:r>
            <a:r>
              <a:rPr lang="en-US" sz="2200" dirty="0" err="1"/>
              <a:t>halaman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angka</a:t>
            </a:r>
            <a:r>
              <a:rPr lang="en-US" sz="2200" dirty="0"/>
              <a:t> </a:t>
            </a:r>
            <a:r>
              <a:rPr lang="en-US" sz="2200" dirty="0" err="1"/>
              <a:t>arab</a:t>
            </a:r>
            <a:r>
              <a:rPr lang="en-US" sz="2200" dirty="0"/>
              <a:t>: 1, 2, 3,….</a:t>
            </a:r>
            <a:r>
              <a:rPr lang="en-US" sz="2200" dirty="0" err="1"/>
              <a:t>dst</a:t>
            </a:r>
            <a:r>
              <a:rPr lang="en-US" sz="2200" dirty="0"/>
              <a:t>, yang </a:t>
            </a:r>
            <a:r>
              <a:rPr lang="en-US" sz="2200" dirty="0" err="1"/>
              <a:t>diletakkan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sudut</a:t>
            </a:r>
            <a:r>
              <a:rPr lang="en-US" sz="2200" dirty="0"/>
              <a:t> </a:t>
            </a:r>
            <a:r>
              <a:rPr lang="en-US" sz="2200" dirty="0" err="1"/>
              <a:t>kanan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200" dirty="0" err="1" smtClean="0"/>
              <a:t>Halaman</a:t>
            </a:r>
            <a:r>
              <a:rPr lang="en-US" sz="2200" dirty="0" smtClean="0"/>
              <a:t> inti </a:t>
            </a:r>
            <a:r>
              <a:rPr lang="en-US" sz="2200" dirty="0" err="1" smtClean="0"/>
              <a:t>mengikuti</a:t>
            </a:r>
            <a:r>
              <a:rPr lang="en-US" sz="2200" dirty="0" smtClean="0"/>
              <a:t> </a:t>
            </a:r>
            <a:r>
              <a:rPr lang="en-US" sz="2200" dirty="0" err="1" smtClean="0"/>
              <a:t>sistematika</a:t>
            </a:r>
            <a:r>
              <a:rPr lang="en-US" sz="2200" dirty="0" smtClean="0"/>
              <a:t>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</a:t>
            </a:r>
            <a:r>
              <a:rPr lang="en-US" sz="2200" dirty="0" err="1" smtClean="0"/>
              <a:t>jenis</a:t>
            </a:r>
            <a:r>
              <a:rPr lang="en-US" sz="2200" dirty="0" smtClean="0"/>
              <a:t> PKM </a:t>
            </a:r>
            <a:r>
              <a:rPr lang="en-US" sz="2200" dirty="0" err="1" smtClean="0"/>
              <a:t>masing-masing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sny2020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89" y="2087337"/>
            <a:ext cx="3205766" cy="1325563"/>
          </a:xfrm>
        </p:spPr>
        <p:txBody>
          <a:bodyPr/>
          <a:lstStyle/>
          <a:p>
            <a:r>
              <a:rPr lang="en-US" dirty="0" err="1" smtClean="0"/>
              <a:t>Kriteria</a:t>
            </a:r>
            <a:r>
              <a:rPr lang="en-US" dirty="0" smtClean="0"/>
              <a:t> PKM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130" y="1825625"/>
            <a:ext cx="6503670" cy="43513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938" t="22254" r="27134" b="10081"/>
          <a:stretch/>
        </p:blipFill>
        <p:spPr bwMode="auto">
          <a:xfrm>
            <a:off x="3513221" y="115909"/>
            <a:ext cx="8477009" cy="6593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3221" y="2377440"/>
            <a:ext cx="8477009" cy="70539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5101"/>
            <a:ext cx="12192000" cy="768351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Bagaimana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cara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pemilihan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tema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8467" y="1797051"/>
            <a:ext cx="12192000" cy="4607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sp>
        <p:nvSpPr>
          <p:cNvPr id="7" name="Oval 6"/>
          <p:cNvSpPr/>
          <p:nvPr/>
        </p:nvSpPr>
        <p:spPr>
          <a:xfrm>
            <a:off x="869951" y="2277534"/>
            <a:ext cx="768349" cy="768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sp>
        <p:nvSpPr>
          <p:cNvPr id="9" name="Oval 8"/>
          <p:cNvSpPr/>
          <p:nvPr/>
        </p:nvSpPr>
        <p:spPr>
          <a:xfrm>
            <a:off x="817034" y="3867151"/>
            <a:ext cx="768351" cy="768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grpSp>
        <p:nvGrpSpPr>
          <p:cNvPr id="27654" name="Group 10"/>
          <p:cNvGrpSpPr>
            <a:grpSpLocks/>
          </p:cNvGrpSpPr>
          <p:nvPr/>
        </p:nvGrpSpPr>
        <p:grpSpPr bwMode="auto">
          <a:xfrm>
            <a:off x="1733551" y="2040467"/>
            <a:ext cx="3979333" cy="1455187"/>
            <a:chOff x="803639" y="3362835"/>
            <a:chExt cx="2305690" cy="1090696"/>
          </a:xfrm>
        </p:grpSpPr>
        <p:sp>
          <p:nvSpPr>
            <p:cNvPr id="27673" name="TextBox 11"/>
            <p:cNvSpPr txBox="1">
              <a:spLocks noChangeArrowheads="1"/>
            </p:cNvSpPr>
            <p:nvPr/>
          </p:nvSpPr>
          <p:spPr bwMode="auto">
            <a:xfrm>
              <a:off x="803639" y="3646131"/>
              <a:ext cx="2305690" cy="80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ko-KR" sz="1600">
                  <a:cs typeface="Arial" panose="020B0604020202020204" pitchFamily="34" charset="0"/>
                </a:rPr>
                <a:t>Pembimbing yang kompeten dibidangnya akan update dengan perkembangan info terbaru bidang ilmunya.</a:t>
              </a:r>
            </a:p>
            <a:p>
              <a:pPr eaLnBrk="1" latinLnBrk="1" hangingPunct="1"/>
              <a:endParaRPr lang="en-US" altLang="ko-KR" sz="1600">
                <a:cs typeface="Arial" panose="020B0604020202020204" pitchFamily="34" charset="0"/>
              </a:endParaRPr>
            </a:p>
          </p:txBody>
        </p:sp>
        <p:sp>
          <p:nvSpPr>
            <p:cNvPr id="27674" name="TextBox 12"/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284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ko-KR" sz="1867" b="1">
                  <a:cs typeface="Arial" panose="020B0604020202020204" pitchFamily="34" charset="0"/>
                </a:rPr>
                <a:t>Pembimbing sesuai keahlian</a:t>
              </a:r>
              <a:endParaRPr lang="ko-KR" altLang="en-US" sz="1867" b="1">
                <a:cs typeface="Arial" panose="020B0604020202020204" pitchFamily="34" charset="0"/>
              </a:endParaRPr>
            </a:p>
          </p:txBody>
        </p:sp>
      </p:grpSp>
      <p:grpSp>
        <p:nvGrpSpPr>
          <p:cNvPr id="27655" name="Group 16"/>
          <p:cNvGrpSpPr>
            <a:grpSpLocks/>
          </p:cNvGrpSpPr>
          <p:nvPr/>
        </p:nvGrpSpPr>
        <p:grpSpPr bwMode="auto">
          <a:xfrm>
            <a:off x="1767417" y="3807885"/>
            <a:ext cx="3987800" cy="2004218"/>
            <a:chOff x="803639" y="3362833"/>
            <a:chExt cx="2311207" cy="1503310"/>
          </a:xfrm>
        </p:grpSpPr>
        <p:sp>
          <p:nvSpPr>
            <p:cNvPr id="27671" name="TextBox 17"/>
            <p:cNvSpPr txBox="1">
              <a:spLocks noChangeArrowheads="1"/>
            </p:cNvSpPr>
            <p:nvPr/>
          </p:nvSpPr>
          <p:spPr bwMode="auto">
            <a:xfrm>
              <a:off x="821311" y="4058151"/>
              <a:ext cx="2293535" cy="80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ko-KR" sz="1600">
                  <a:solidFill>
                    <a:srgbClr val="7030A0"/>
                  </a:solidFill>
                  <a:cs typeface="Arial" panose="020B0604020202020204" pitchFamily="34" charset="0"/>
                </a:rPr>
                <a:t>Tema kekinian semakin menarik</a:t>
              </a:r>
            </a:p>
            <a:p>
              <a:pPr eaLnBrk="1" latinLnBrk="1" hangingPunct="1"/>
              <a:r>
                <a:rPr lang="en-US" altLang="en-US" sz="1600"/>
                <a:t>Bisa sering-sering membaca majalah &amp;  website selain juga jurnal dan artikel </a:t>
              </a:r>
            </a:p>
            <a:p>
              <a:pPr eaLnBrk="1" latinLnBrk="1" hangingPunct="1"/>
              <a:r>
                <a:rPr lang="en-US" altLang="en-US" sz="1600"/>
                <a:t>Ilmiah agar terhindar dari plagiarism</a:t>
              </a:r>
              <a:endParaRPr lang="ko-KR" altLang="en-US" sz="16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672" name="TextBox 18"/>
            <p:cNvSpPr txBox="1">
              <a:spLocks noChangeArrowheads="1"/>
            </p:cNvSpPr>
            <p:nvPr/>
          </p:nvSpPr>
          <p:spPr bwMode="auto">
            <a:xfrm>
              <a:off x="803639" y="3362833"/>
              <a:ext cx="2286672" cy="71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en-US" sz="1867" b="1" i="1"/>
                <a:t>Update </a:t>
              </a:r>
              <a:r>
                <a:rPr lang="en-US" altLang="en-US" sz="1867" b="1"/>
                <a:t>info untuk proposal dg </a:t>
              </a:r>
            </a:p>
            <a:p>
              <a:pPr eaLnBrk="1" latinLnBrk="1" hangingPunct="1"/>
              <a:r>
                <a:rPr lang="en-US" altLang="en-US" sz="1867" b="1"/>
                <a:t>membaca majalah atau situs ssi </a:t>
              </a:r>
            </a:p>
            <a:p>
              <a:pPr eaLnBrk="1" latinLnBrk="1" hangingPunct="1"/>
              <a:r>
                <a:rPr lang="en-US" altLang="en-US" sz="1867" b="1"/>
                <a:t>bidang.</a:t>
              </a:r>
              <a:endParaRPr lang="ko-KR" altLang="en-US" sz="1867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6326718" y="2245784"/>
            <a:ext cx="768349" cy="768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sp>
        <p:nvSpPr>
          <p:cNvPr id="22" name="Oval 21"/>
          <p:cNvSpPr/>
          <p:nvPr/>
        </p:nvSpPr>
        <p:spPr>
          <a:xfrm>
            <a:off x="6250518" y="3689351"/>
            <a:ext cx="768349" cy="768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grpSp>
        <p:nvGrpSpPr>
          <p:cNvPr id="27658" name="Group 22"/>
          <p:cNvGrpSpPr>
            <a:grpSpLocks/>
          </p:cNvGrpSpPr>
          <p:nvPr/>
        </p:nvGrpSpPr>
        <p:grpSpPr bwMode="auto">
          <a:xfrm>
            <a:off x="7078134" y="2040466"/>
            <a:ext cx="5122333" cy="1893476"/>
            <a:chOff x="791676" y="3362835"/>
            <a:chExt cx="2561739" cy="1421727"/>
          </a:xfrm>
        </p:grpSpPr>
        <p:sp>
          <p:nvSpPr>
            <p:cNvPr id="27669" name="TextBox 23"/>
            <p:cNvSpPr txBox="1">
              <a:spLocks noChangeArrowheads="1"/>
            </p:cNvSpPr>
            <p:nvPr/>
          </p:nvSpPr>
          <p:spPr bwMode="auto">
            <a:xfrm>
              <a:off x="791676" y="3605974"/>
              <a:ext cx="2553174" cy="117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ko-KR" sz="1600">
                  <a:cs typeface="Arial" panose="020B0604020202020204" pitchFamily="34" charset="0"/>
                </a:rPr>
                <a:t>Tema yang menarik dpt diperoleh dgn berkolaborasi dg Fak. Lain</a:t>
              </a:r>
            </a:p>
            <a:p>
              <a:pPr eaLnBrk="1" latinLnBrk="1" hangingPunct="1"/>
              <a:r>
                <a:rPr lang="en-US" altLang="en-US" sz="1600">
                  <a:solidFill>
                    <a:srgbClr val="7030A0"/>
                  </a:solidFill>
                </a:rPr>
                <a:t>Bidang pengetahuan yang lain bisa </a:t>
              </a:r>
            </a:p>
            <a:p>
              <a:pPr eaLnBrk="1" latinLnBrk="1" hangingPunct="1"/>
              <a:r>
                <a:rPr lang="en-US" altLang="en-US" sz="1600">
                  <a:solidFill>
                    <a:srgbClr val="7030A0"/>
                  </a:solidFill>
                </a:rPr>
                <a:t>membuat pikiran menjadi lebih terbuka dan kaya ide</a:t>
              </a:r>
            </a:p>
            <a:p>
              <a:pPr eaLnBrk="1" latinLnBrk="1" hangingPunct="1"/>
              <a:r>
                <a:rPr lang="en-US" altLang="ko-KR" sz="1600">
                  <a:cs typeface="Arial" panose="020B0604020202020204" pitchFamily="34" charset="0"/>
                </a:rPr>
                <a:t>Pengusul mhs lebih dari 1 angkatan</a:t>
              </a:r>
            </a:p>
            <a:p>
              <a:pPr eaLnBrk="1" latinLnBrk="1" hangingPunct="1"/>
              <a:endParaRPr lang="ko-KR" altLang="en-US" sz="16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670" name="TextBox 24"/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549775" cy="28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ko-KR" sz="1867" b="1">
                  <a:cs typeface="Arial" panose="020B0604020202020204" pitchFamily="34" charset="0"/>
                </a:rPr>
                <a:t>Berkolaborasi dengan Fakultas lain</a:t>
              </a:r>
              <a:endParaRPr lang="ko-KR" altLang="en-US" sz="1867" b="1">
                <a:cs typeface="Arial" panose="020B0604020202020204" pitchFamily="34" charset="0"/>
              </a:endParaRPr>
            </a:p>
          </p:txBody>
        </p:sp>
      </p:grpSp>
      <p:grpSp>
        <p:nvGrpSpPr>
          <p:cNvPr id="27659" name="Group 28"/>
          <p:cNvGrpSpPr>
            <a:grpSpLocks/>
          </p:cNvGrpSpPr>
          <p:nvPr/>
        </p:nvGrpSpPr>
        <p:grpSpPr bwMode="auto">
          <a:xfrm>
            <a:off x="7078134" y="3651251"/>
            <a:ext cx="5122333" cy="2743098"/>
            <a:chOff x="803639" y="3362835"/>
            <a:chExt cx="2285361" cy="2057974"/>
          </a:xfrm>
        </p:grpSpPr>
        <p:sp>
          <p:nvSpPr>
            <p:cNvPr id="27667" name="TextBox 29"/>
            <p:cNvSpPr txBox="1">
              <a:spLocks noChangeArrowheads="1"/>
            </p:cNvSpPr>
            <p:nvPr/>
          </p:nvSpPr>
          <p:spPr bwMode="auto">
            <a:xfrm>
              <a:off x="803639" y="4058467"/>
              <a:ext cx="2285361" cy="136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ko-KR" sz="1600">
                  <a:solidFill>
                    <a:srgbClr val="7030A0"/>
                  </a:solidFill>
                  <a:cs typeface="Arial" panose="020B0604020202020204" pitchFamily="34" charset="0"/>
                </a:rPr>
                <a:t>Dapat dituangkan dalam latar belakang</a:t>
              </a:r>
            </a:p>
            <a:p>
              <a:pPr eaLnBrk="1" latinLnBrk="1" hangingPunct="1"/>
              <a:r>
                <a:rPr lang="en-US" altLang="en-US" sz="1600"/>
                <a:t>Misal: mengajarkan ibu ibu mengolah sayuran </a:t>
              </a:r>
            </a:p>
            <a:p>
              <a:pPr eaLnBrk="1" latinLnBrk="1" hangingPunct="1"/>
              <a:r>
                <a:rPr lang="en-US" altLang="en-US" sz="1600"/>
                <a:t>menjadi makanan sehat dan menarik bagi Balita yang susah makan</a:t>
              </a:r>
            </a:p>
            <a:p>
              <a:pPr eaLnBrk="1" latinLnBrk="1" hangingPunct="1"/>
              <a:r>
                <a:rPr lang="en-US" altLang="ko-KR" sz="1600">
                  <a:solidFill>
                    <a:srgbClr val="7030A0"/>
                  </a:solidFill>
                  <a:cs typeface="Arial" panose="020B0604020202020204" pitchFamily="34" charset="0"/>
                </a:rPr>
                <a:t>Apabila judul proposal memberikan manfaat bagi banyak orang maka dapat memberikan peluang untuk didanai</a:t>
              </a:r>
              <a:endParaRPr lang="ko-KR" altLang="en-US" sz="160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668" name="TextBox 30"/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71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en-US" sz="1867" b="1"/>
                <a:t>Proposal bisa didanai jika menggali </a:t>
              </a:r>
            </a:p>
            <a:p>
              <a:pPr eaLnBrk="1" latinLnBrk="1" hangingPunct="1"/>
              <a:r>
                <a:rPr lang="en-US" altLang="en-US" sz="1867" b="1"/>
                <a:t>masalah sosial yg belum ada </a:t>
              </a:r>
            </a:p>
            <a:p>
              <a:pPr eaLnBrk="1" latinLnBrk="1" hangingPunct="1"/>
              <a:r>
                <a:rPr lang="en-US" altLang="en-US" sz="1867" b="1"/>
                <a:t>solusi praktisnya</a:t>
              </a:r>
              <a:endParaRPr lang="ko-KR" altLang="en-US" sz="1867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072718" y="2205567"/>
            <a:ext cx="46567" cy="3600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sp>
        <p:nvSpPr>
          <p:cNvPr id="27661" name="TextBox 32"/>
          <p:cNvSpPr txBox="1">
            <a:spLocks noChangeArrowheads="1"/>
          </p:cNvSpPr>
          <p:nvPr/>
        </p:nvSpPr>
        <p:spPr bwMode="auto">
          <a:xfrm>
            <a:off x="825500" y="2364318"/>
            <a:ext cx="857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1" hangingPunct="1"/>
            <a:r>
              <a:rPr lang="en-US" altLang="ko-KR" sz="3200" b="1">
                <a:solidFill>
                  <a:srgbClr val="FF0000"/>
                </a:solidFill>
                <a:cs typeface="Arial" panose="020B0604020202020204" pitchFamily="34" charset="0"/>
              </a:rPr>
              <a:t>01</a:t>
            </a:r>
            <a:endParaRPr lang="ko-KR" altLang="en-US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662" name="TextBox 33"/>
          <p:cNvSpPr txBox="1">
            <a:spLocks noChangeArrowheads="1"/>
          </p:cNvSpPr>
          <p:nvPr/>
        </p:nvSpPr>
        <p:spPr bwMode="auto">
          <a:xfrm>
            <a:off x="755652" y="3896785"/>
            <a:ext cx="857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1" hangingPunct="1"/>
            <a:r>
              <a:rPr lang="en-US" altLang="ko-KR" sz="3200" b="1">
                <a:solidFill>
                  <a:srgbClr val="FF0000"/>
                </a:solidFill>
                <a:cs typeface="Arial" panose="020B0604020202020204" pitchFamily="34" charset="0"/>
              </a:rPr>
              <a:t>02</a:t>
            </a:r>
            <a:endParaRPr lang="ko-KR" altLang="en-US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663" name="TextBox 35"/>
          <p:cNvSpPr txBox="1">
            <a:spLocks noChangeArrowheads="1"/>
          </p:cNvSpPr>
          <p:nvPr/>
        </p:nvSpPr>
        <p:spPr bwMode="auto">
          <a:xfrm>
            <a:off x="6231467" y="2370667"/>
            <a:ext cx="857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1" hangingPunct="1"/>
            <a:r>
              <a:rPr lang="en-US" altLang="ko-KR" sz="3200" b="1">
                <a:solidFill>
                  <a:srgbClr val="FF0000"/>
                </a:solidFill>
                <a:cs typeface="Arial" panose="020B0604020202020204" pitchFamily="34" charset="0"/>
              </a:rPr>
              <a:t>03</a:t>
            </a:r>
            <a:endParaRPr lang="ko-KR" altLang="en-US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664" name="TextBox 37"/>
          <p:cNvSpPr txBox="1">
            <a:spLocks noChangeArrowheads="1"/>
          </p:cNvSpPr>
          <p:nvPr/>
        </p:nvSpPr>
        <p:spPr bwMode="auto">
          <a:xfrm>
            <a:off x="6203952" y="3765551"/>
            <a:ext cx="857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1" hangingPunct="1"/>
            <a:r>
              <a:rPr lang="en-US" altLang="ko-KR" sz="3200" b="1">
                <a:solidFill>
                  <a:srgbClr val="FF0000"/>
                </a:solidFill>
                <a:cs typeface="Arial" panose="020B0604020202020204" pitchFamily="34" charset="0"/>
              </a:rPr>
              <a:t>04</a:t>
            </a:r>
            <a:endParaRPr lang="ko-KR" altLang="en-US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933451"/>
            <a:ext cx="12192000" cy="38311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Ada </a:t>
            </a:r>
            <a:r>
              <a:rPr lang="en-US" dirty="0" err="1" smtClean="0"/>
              <a:t>beberapa</a:t>
            </a:r>
            <a:r>
              <a:rPr lang="en-US" dirty="0" smtClean="0"/>
              <a:t> tips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4433" y="1346200"/>
            <a:ext cx="3361267" cy="450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en-US" sz="2400" b="1" i="1" dirty="0" err="1"/>
              <a:t>Pemilihan</a:t>
            </a:r>
            <a:r>
              <a:rPr lang="en-US" sz="2400" b="1" i="1" dirty="0"/>
              <a:t> </a:t>
            </a:r>
            <a:r>
              <a:rPr lang="en-US" sz="2400" b="1" i="1" dirty="0" err="1"/>
              <a:t>tema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080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67" y="1797051"/>
            <a:ext cx="12192000" cy="4607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sp>
        <p:nvSpPr>
          <p:cNvPr id="7" name="Oval 6"/>
          <p:cNvSpPr/>
          <p:nvPr/>
        </p:nvSpPr>
        <p:spPr>
          <a:xfrm>
            <a:off x="550334" y="2345267"/>
            <a:ext cx="768351" cy="768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sp>
        <p:nvSpPr>
          <p:cNvPr id="20" name="Oval 19"/>
          <p:cNvSpPr/>
          <p:nvPr/>
        </p:nvSpPr>
        <p:spPr>
          <a:xfrm>
            <a:off x="6275918" y="2294467"/>
            <a:ext cx="768349" cy="768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sp>
        <p:nvSpPr>
          <p:cNvPr id="8" name="Rectangle 7"/>
          <p:cNvSpPr/>
          <p:nvPr/>
        </p:nvSpPr>
        <p:spPr>
          <a:xfrm>
            <a:off x="6072718" y="2205567"/>
            <a:ext cx="46567" cy="3600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 sz="2400"/>
          </a:p>
        </p:txBody>
      </p:sp>
      <p:sp>
        <p:nvSpPr>
          <p:cNvPr id="28679" name="TextBox 32"/>
          <p:cNvSpPr txBox="1">
            <a:spLocks noChangeArrowheads="1"/>
          </p:cNvSpPr>
          <p:nvPr/>
        </p:nvSpPr>
        <p:spPr bwMode="auto">
          <a:xfrm>
            <a:off x="533400" y="2400301"/>
            <a:ext cx="857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1" hangingPunct="1"/>
            <a:r>
              <a:rPr lang="en-US" altLang="ko-KR" sz="3200" b="1">
                <a:solidFill>
                  <a:srgbClr val="FF0000"/>
                </a:solidFill>
                <a:cs typeface="Arial" panose="020B0604020202020204" pitchFamily="34" charset="0"/>
              </a:rPr>
              <a:t>05</a:t>
            </a:r>
            <a:endParaRPr lang="ko-KR" altLang="en-US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680" name="TextBox 35"/>
          <p:cNvSpPr txBox="1">
            <a:spLocks noChangeArrowheads="1"/>
          </p:cNvSpPr>
          <p:nvPr/>
        </p:nvSpPr>
        <p:spPr bwMode="auto">
          <a:xfrm>
            <a:off x="6231467" y="2370667"/>
            <a:ext cx="857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latinLnBrk="1" hangingPunct="1"/>
            <a:r>
              <a:rPr lang="en-US" altLang="ko-KR" sz="3200" b="1">
                <a:solidFill>
                  <a:srgbClr val="FF0000"/>
                </a:solidFill>
                <a:cs typeface="Arial" panose="020B0604020202020204" pitchFamily="34" charset="0"/>
              </a:rPr>
              <a:t>06</a:t>
            </a:r>
            <a:endParaRPr lang="ko-KR" altLang="en-US" sz="3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433" y="1312334"/>
            <a:ext cx="3361267" cy="4847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r>
              <a:rPr lang="en-US" sz="2400" b="1" i="1" dirty="0" err="1"/>
              <a:t>Pemilihan</a:t>
            </a:r>
            <a:r>
              <a:rPr lang="en-US" sz="2400" b="1" i="1" dirty="0"/>
              <a:t> </a:t>
            </a:r>
            <a:r>
              <a:rPr lang="en-US" sz="2400" b="1" i="1" dirty="0" err="1"/>
              <a:t>tema</a:t>
            </a:r>
            <a:endParaRPr lang="en-US" sz="2400" b="1" i="1" dirty="0"/>
          </a:p>
        </p:txBody>
      </p:sp>
      <p:grpSp>
        <p:nvGrpSpPr>
          <p:cNvPr id="28683" name="Group 10"/>
          <p:cNvGrpSpPr>
            <a:grpSpLocks/>
          </p:cNvGrpSpPr>
          <p:nvPr/>
        </p:nvGrpSpPr>
        <p:grpSpPr bwMode="auto">
          <a:xfrm>
            <a:off x="1477433" y="2084919"/>
            <a:ext cx="4326467" cy="2194071"/>
            <a:chOff x="803639" y="3362835"/>
            <a:chExt cx="2305690" cy="1643546"/>
          </a:xfrm>
        </p:grpSpPr>
        <p:sp>
          <p:nvSpPr>
            <p:cNvPr id="28687" name="TextBox 11"/>
            <p:cNvSpPr txBox="1">
              <a:spLocks noChangeArrowheads="1"/>
            </p:cNvSpPr>
            <p:nvPr/>
          </p:nvSpPr>
          <p:spPr bwMode="auto">
            <a:xfrm>
              <a:off x="803639" y="3646131"/>
              <a:ext cx="2305690" cy="136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endParaRPr lang="en-US" altLang="en-US" sz="1600" dirty="0" smtClean="0"/>
            </a:p>
            <a:p>
              <a:pPr eaLnBrk="1" latinLnBrk="1" hangingPunct="1"/>
              <a:r>
                <a:rPr lang="en-US" altLang="en-US" sz="1600" dirty="0" err="1" smtClean="0"/>
                <a:t>Menggambarkan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kegiatan</a:t>
              </a:r>
              <a:r>
                <a:rPr lang="en-US" altLang="en-US" sz="1600" dirty="0" smtClean="0"/>
                <a:t> yang </a:t>
              </a:r>
              <a:r>
                <a:rPr lang="en-US" altLang="en-US" sz="1600" dirty="0" err="1" smtClean="0"/>
                <a:t>dilakukan</a:t>
              </a:r>
              <a:endParaRPr lang="en-US" altLang="en-US" sz="1600" dirty="0" smtClean="0"/>
            </a:p>
            <a:p>
              <a:pPr eaLnBrk="1" latinLnBrk="1" hangingPunct="1"/>
              <a:endParaRPr lang="en-US" altLang="en-US" sz="1600" dirty="0"/>
            </a:p>
            <a:p>
              <a:pPr eaLnBrk="1" latinLnBrk="1" hangingPunct="1"/>
              <a:r>
                <a:rPr lang="en-US" altLang="ko-KR" sz="1600" dirty="0" err="1" smtClean="0">
                  <a:cs typeface="Arial" panose="020B0604020202020204" pitchFamily="34" charset="0"/>
                </a:rPr>
                <a:t>Singkat</a:t>
              </a:r>
              <a:r>
                <a:rPr lang="en-US" altLang="ko-KR" sz="1600" dirty="0" smtClean="0">
                  <a:cs typeface="Arial" panose="020B0604020202020204" pitchFamily="34" charset="0"/>
                </a:rPr>
                <a:t>, </a:t>
              </a:r>
              <a:r>
                <a:rPr lang="en-US" altLang="ko-KR" sz="1600" dirty="0" err="1" smtClean="0">
                  <a:cs typeface="Arial" panose="020B0604020202020204" pitchFamily="34" charset="0"/>
                </a:rPr>
                <a:t>padat</a:t>
              </a:r>
              <a:r>
                <a:rPr lang="en-US" altLang="ko-KR" sz="1600" dirty="0" smtClean="0">
                  <a:cs typeface="Arial" panose="020B0604020202020204" pitchFamily="34" charset="0"/>
                </a:rPr>
                <a:t>, </a:t>
              </a:r>
              <a:r>
                <a:rPr lang="en-US" altLang="ko-KR" sz="1600" dirty="0" err="1" smtClean="0">
                  <a:cs typeface="Arial" panose="020B0604020202020204" pitchFamily="34" charset="0"/>
                </a:rPr>
                <a:t>jelas</a:t>
              </a:r>
              <a:r>
                <a:rPr lang="en-US" altLang="ko-KR" sz="1600" dirty="0" smtClean="0">
                  <a:cs typeface="Arial" panose="020B0604020202020204" pitchFamily="34" charset="0"/>
                </a:rPr>
                <a:t>.</a:t>
              </a:r>
            </a:p>
            <a:p>
              <a:pPr eaLnBrk="1" latinLnBrk="1" hangingPunct="1"/>
              <a:endParaRPr lang="en-US" altLang="ko-KR" sz="1600" dirty="0" smtClean="0">
                <a:cs typeface="Arial" panose="020B0604020202020204" pitchFamily="34" charset="0"/>
              </a:endParaRPr>
            </a:p>
            <a:p>
              <a:pPr eaLnBrk="1" latinLnBrk="1" hangingPunct="1"/>
              <a:r>
                <a:rPr lang="en-US" altLang="ko-KR" sz="1600" dirty="0" err="1" smtClean="0">
                  <a:cs typeface="Arial" panose="020B0604020202020204" pitchFamily="34" charset="0"/>
                </a:rPr>
                <a:t>Maksimal</a:t>
              </a:r>
              <a:r>
                <a:rPr lang="en-US" altLang="ko-KR" sz="1600" dirty="0" smtClean="0">
                  <a:cs typeface="Arial" panose="020B0604020202020204" pitchFamily="34" charset="0"/>
                </a:rPr>
                <a:t> 20 kata</a:t>
              </a:r>
              <a:endParaRPr lang="en-US" altLang="ko-KR" sz="1600" dirty="0">
                <a:cs typeface="Arial" panose="020B0604020202020204" pitchFamily="34" charset="0"/>
              </a:endParaRPr>
            </a:p>
            <a:p>
              <a:pPr eaLnBrk="1" latinLnBrk="1" hangingPunct="1"/>
              <a:endParaRPr lang="en-US" altLang="ko-KR" sz="16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88" name="TextBox 12"/>
            <p:cNvSpPr txBox="1">
              <a:spLocks noChangeArrowheads="1"/>
            </p:cNvSpPr>
            <p:nvPr/>
          </p:nvSpPr>
          <p:spPr bwMode="auto">
            <a:xfrm>
              <a:off x="803640" y="3362835"/>
              <a:ext cx="2059657" cy="284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en-US" sz="1867" b="1" dirty="0" err="1"/>
                <a:t>Judul</a:t>
              </a:r>
              <a:r>
                <a:rPr lang="en-US" altLang="en-US" sz="1867" b="1" dirty="0"/>
                <a:t> yang </a:t>
              </a:r>
              <a:r>
                <a:rPr lang="en-US" altLang="en-US" sz="1867" b="1" dirty="0" err="1" smtClean="0"/>
                <a:t>menarik</a:t>
              </a:r>
              <a:endParaRPr lang="ko-KR" altLang="en-US" sz="1867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28684" name="Group 16"/>
          <p:cNvGrpSpPr>
            <a:grpSpLocks/>
          </p:cNvGrpSpPr>
          <p:nvPr/>
        </p:nvGrpSpPr>
        <p:grpSpPr bwMode="auto">
          <a:xfrm>
            <a:off x="7200900" y="2321986"/>
            <a:ext cx="4394200" cy="2281725"/>
            <a:chOff x="801591" y="3362833"/>
            <a:chExt cx="2293535" cy="1709163"/>
          </a:xfrm>
        </p:grpSpPr>
        <p:sp>
          <p:nvSpPr>
            <p:cNvPr id="28685" name="TextBox 17"/>
            <p:cNvSpPr txBox="1">
              <a:spLocks noChangeArrowheads="1"/>
            </p:cNvSpPr>
            <p:nvPr/>
          </p:nvSpPr>
          <p:spPr bwMode="auto">
            <a:xfrm>
              <a:off x="801591" y="3711780"/>
              <a:ext cx="2293535" cy="136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ko-KR" sz="1600">
                  <a:solidFill>
                    <a:srgbClr val="7030A0"/>
                  </a:solidFill>
                  <a:cs typeface="Arial" panose="020B0604020202020204" pitchFamily="34" charset="0"/>
                </a:rPr>
                <a:t>Proposal yang disusun apakah sudah sesuai dengan jenis PKM yang kita ajukan</a:t>
              </a:r>
            </a:p>
            <a:p>
              <a:pPr eaLnBrk="1" latinLnBrk="1" hangingPunct="1"/>
              <a:r>
                <a:rPr lang="en-US" altLang="en-US" sz="1600"/>
                <a:t>PKM – P (Penelitian), PKM T (Penerapan Teknologi), PKM K (Kewirausahaan) , PKM – M (Pengabdian Masyarakat), PKM – KC (Karsa Cipta)</a:t>
              </a:r>
            </a:p>
            <a:p>
              <a:pPr eaLnBrk="1" latinLnBrk="1" hangingPunct="1"/>
              <a:r>
                <a:rPr lang="en-US" altLang="ko-KR" sz="1600">
                  <a:solidFill>
                    <a:srgbClr val="7030A0"/>
                  </a:solidFill>
                  <a:cs typeface="Arial" panose="020B0604020202020204" pitchFamily="34" charset="0"/>
                </a:rPr>
                <a:t>Perhatikan konsep masing-masing jenis PKM</a:t>
              </a:r>
              <a:endParaRPr lang="ko-KR" altLang="en-US" sz="1600">
                <a:solidFill>
                  <a:srgbClr val="7030A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686" name="TextBox 18"/>
            <p:cNvSpPr txBox="1">
              <a:spLocks noChangeArrowheads="1"/>
            </p:cNvSpPr>
            <p:nvPr/>
          </p:nvSpPr>
          <p:spPr bwMode="auto">
            <a:xfrm>
              <a:off x="803639" y="3362833"/>
              <a:ext cx="2286672" cy="28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latinLnBrk="1" hangingPunct="1"/>
              <a:r>
                <a:rPr lang="en-US" altLang="en-US" sz="1867" b="1" i="1"/>
                <a:t>Jangan salah kamar ..</a:t>
              </a:r>
              <a:endParaRPr lang="ko-KR" altLang="en-US" sz="1867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4553"/>
          </a:xfrm>
          <a:pattFill prst="pct4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b="1" dirty="0" err="1" smtClean="0"/>
              <a:t>Karakteristik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 smtClean="0"/>
              <a:t> PKM-M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726147"/>
              </p:ext>
            </p:extLst>
          </p:nvPr>
        </p:nvGraphicFramePr>
        <p:xfrm>
          <a:off x="825321" y="1297591"/>
          <a:ext cx="10515600" cy="48585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9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6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851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PKM-M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Topik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tidak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dibatasi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namun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sedapat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mungkin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dikaitkan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dengan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penyelesaian</a:t>
                      </a:r>
                      <a:r>
                        <a:rPr lang="en-US" sz="1800" b="0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masalah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kekinian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judul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hendaknya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tidak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menggunakan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akronim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1800" b="0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singkatan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tidak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baku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hanya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diperbolehkan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maksimal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20 kata. </a:t>
                      </a:r>
                    </a:p>
                    <a:p>
                      <a:pPr algn="just"/>
                      <a:endParaRPr lang="en-US" sz="1800" b="0" kern="12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/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PKM-M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bertujuan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untuk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menumbuhkan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empati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mahasiswa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kepada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persoalan</a:t>
                      </a:r>
                      <a:r>
                        <a:rPr lang="en-US" sz="1800" b="0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yang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dihadapi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masyarakat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melalui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penerapan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iptek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kampus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menjadi</a:t>
                      </a:r>
                      <a:r>
                        <a:rPr lang="en-US" sz="1800" b="0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sv-SE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solusi tepat bagi persoalan atau kebutuhan </a:t>
                      </a:r>
                      <a:r>
                        <a:rPr lang="sv-SE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masyarakat yang tidak berorientasi</a:t>
                      </a:r>
                      <a:r>
                        <a:rPr lang="sv-SE" sz="1800" b="1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pada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profit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</a:p>
                    <a:p>
                      <a:endParaRPr lang="en-US" sz="1800" b="0" kern="12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/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Direkomendasikan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merupakan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respon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persoalan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</a:t>
                      </a:r>
                      <a:r>
                        <a:rPr lang="en-US" sz="1800" b="1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disampaikan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masyarakat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bukan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inisiatif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mahasiswa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</a:p>
                    <a:p>
                      <a:endParaRPr lang="en-US" sz="1800" b="0" kern="12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/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Diperlukan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Surat</a:t>
                      </a:r>
                      <a:r>
                        <a:rPr lang="en-US" sz="1800" b="0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Pernyataan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Kesediaan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Bekerjasama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antara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Pengusul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kelompok</a:t>
                      </a:r>
                      <a:r>
                        <a:rPr lang="en-US" sz="1800" b="0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masyarakat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calon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mitra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Jika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masyarakat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mitra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adalah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kelompok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masyarakat</a:t>
                      </a:r>
                      <a:r>
                        <a:rPr lang="en-US" sz="1800" b="0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bukan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pemerintah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dusun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),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maka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yang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bertandatangan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sebagai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mitra</a:t>
                      </a:r>
                      <a:r>
                        <a:rPr lang="en-US" sz="1800" b="1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bukan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Kepala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Desa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atau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RT/RW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tetapi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kelompok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yang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akan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memperoleh</a:t>
                      </a:r>
                      <a:r>
                        <a:rPr lang="en-US" sz="1800" b="1" kern="12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1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manfaat</a:t>
                      </a:r>
                      <a:r>
                        <a:rPr lang="en-US" sz="1800" b="1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program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Surat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termaksud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disertakan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800" b="0" kern="12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lampiran</a:t>
                      </a:r>
                      <a:r>
                        <a:rPr lang="en-US" sz="1800" b="0" kern="12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proposal.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26" y="0"/>
            <a:ext cx="1171074" cy="12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9568" y="4675631"/>
            <a:ext cx="4281424" cy="2109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92609" y="5138928"/>
            <a:ext cx="4059935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5120" y="1341119"/>
            <a:ext cx="5445760" cy="1436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65760" y="1243584"/>
            <a:ext cx="5585968" cy="1487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06400" y="1397051"/>
            <a:ext cx="5283200" cy="1272540"/>
          </a:xfrm>
          <a:custGeom>
            <a:avLst/>
            <a:gdLst/>
            <a:ahLst/>
            <a:cxnLst/>
            <a:rect l="l" t="t" r="r" b="b"/>
            <a:pathLst>
              <a:path w="3962400" h="954405">
                <a:moveTo>
                  <a:pt x="0" y="954112"/>
                </a:moveTo>
                <a:lnTo>
                  <a:pt x="3962400" y="954112"/>
                </a:lnTo>
                <a:lnTo>
                  <a:pt x="3962400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06400" y="1397051"/>
            <a:ext cx="5283200" cy="1272540"/>
          </a:xfrm>
          <a:custGeom>
            <a:avLst/>
            <a:gdLst/>
            <a:ahLst/>
            <a:cxnLst/>
            <a:rect l="l" t="t" r="r" b="b"/>
            <a:pathLst>
              <a:path w="3962400" h="954405">
                <a:moveTo>
                  <a:pt x="0" y="954112"/>
                </a:moveTo>
                <a:lnTo>
                  <a:pt x="3962400" y="954112"/>
                </a:lnTo>
                <a:lnTo>
                  <a:pt x="3962400" y="0"/>
                </a:lnTo>
                <a:lnTo>
                  <a:pt x="0" y="0"/>
                </a:lnTo>
                <a:lnTo>
                  <a:pt x="0" y="95411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02336" y="1255777"/>
            <a:ext cx="5498592" cy="1402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8516112" y="5238495"/>
            <a:ext cx="2836672" cy="1146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132063" y="5065776"/>
            <a:ext cx="2621279" cy="12781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9721088" y="5065776"/>
            <a:ext cx="1280160" cy="12781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968991" y="5065776"/>
            <a:ext cx="1743456" cy="12781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0680191" y="5065776"/>
            <a:ext cx="1215135" cy="12781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819726" y="5645743"/>
            <a:ext cx="138007" cy="174413"/>
          </a:xfrm>
          <a:custGeom>
            <a:avLst/>
            <a:gdLst/>
            <a:ahLst/>
            <a:cxnLst/>
            <a:rect l="l" t="t" r="r" b="b"/>
            <a:pathLst>
              <a:path w="103504" h="130810">
                <a:moveTo>
                  <a:pt x="0" y="0"/>
                </a:moveTo>
                <a:lnTo>
                  <a:pt x="0" y="130670"/>
                </a:lnTo>
                <a:lnTo>
                  <a:pt x="35178" y="130670"/>
                </a:lnTo>
                <a:lnTo>
                  <a:pt x="75188" y="121074"/>
                </a:lnTo>
                <a:lnTo>
                  <a:pt x="101947" y="79627"/>
                </a:lnTo>
                <a:lnTo>
                  <a:pt x="103488" y="67538"/>
                </a:lnTo>
                <a:lnTo>
                  <a:pt x="102833" y="51551"/>
                </a:lnTo>
                <a:lnTo>
                  <a:pt x="80127" y="10309"/>
                </a:lnTo>
                <a:lnTo>
                  <a:pt x="57023" y="1638"/>
                </a:lnTo>
                <a:lnTo>
                  <a:pt x="49402" y="546"/>
                </a:lnTo>
                <a:lnTo>
                  <a:pt x="41528" y="0"/>
                </a:lnTo>
                <a:lnTo>
                  <a:pt x="33400" y="0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9593242" y="5565173"/>
            <a:ext cx="598593" cy="516467"/>
          </a:xfrm>
          <a:custGeom>
            <a:avLst/>
            <a:gdLst/>
            <a:ahLst/>
            <a:cxnLst/>
            <a:rect l="l" t="t" r="r" b="b"/>
            <a:pathLst>
              <a:path w="448945" h="387350">
                <a:moveTo>
                  <a:pt x="29464" y="0"/>
                </a:moveTo>
                <a:lnTo>
                  <a:pt x="80645" y="0"/>
                </a:lnTo>
                <a:lnTo>
                  <a:pt x="89789" y="0"/>
                </a:lnTo>
                <a:lnTo>
                  <a:pt x="97536" y="736"/>
                </a:lnTo>
                <a:lnTo>
                  <a:pt x="132969" y="23368"/>
                </a:lnTo>
                <a:lnTo>
                  <a:pt x="136144" y="29019"/>
                </a:lnTo>
                <a:lnTo>
                  <a:pt x="138938" y="36017"/>
                </a:lnTo>
                <a:lnTo>
                  <a:pt x="141350" y="44348"/>
                </a:lnTo>
                <a:lnTo>
                  <a:pt x="224663" y="273837"/>
                </a:lnTo>
                <a:lnTo>
                  <a:pt x="225933" y="273837"/>
                </a:lnTo>
                <a:lnTo>
                  <a:pt x="312166" y="44945"/>
                </a:lnTo>
                <a:lnTo>
                  <a:pt x="314833" y="36614"/>
                </a:lnTo>
                <a:lnTo>
                  <a:pt x="317626" y="29565"/>
                </a:lnTo>
                <a:lnTo>
                  <a:pt x="320675" y="23812"/>
                </a:lnTo>
                <a:lnTo>
                  <a:pt x="323723" y="18059"/>
                </a:lnTo>
                <a:lnTo>
                  <a:pt x="327278" y="13398"/>
                </a:lnTo>
                <a:lnTo>
                  <a:pt x="331343" y="9817"/>
                </a:lnTo>
                <a:lnTo>
                  <a:pt x="335407" y="6248"/>
                </a:lnTo>
                <a:lnTo>
                  <a:pt x="340233" y="3721"/>
                </a:lnTo>
                <a:lnTo>
                  <a:pt x="345821" y="2235"/>
                </a:lnTo>
                <a:lnTo>
                  <a:pt x="351409" y="736"/>
                </a:lnTo>
                <a:lnTo>
                  <a:pt x="357886" y="0"/>
                </a:lnTo>
                <a:lnTo>
                  <a:pt x="365125" y="0"/>
                </a:lnTo>
                <a:lnTo>
                  <a:pt x="417829" y="0"/>
                </a:lnTo>
                <a:lnTo>
                  <a:pt x="423164" y="0"/>
                </a:lnTo>
                <a:lnTo>
                  <a:pt x="427863" y="698"/>
                </a:lnTo>
                <a:lnTo>
                  <a:pt x="431673" y="2082"/>
                </a:lnTo>
                <a:lnTo>
                  <a:pt x="435610" y="3467"/>
                </a:lnTo>
                <a:lnTo>
                  <a:pt x="438785" y="5499"/>
                </a:lnTo>
                <a:lnTo>
                  <a:pt x="441198" y="8178"/>
                </a:lnTo>
                <a:lnTo>
                  <a:pt x="443738" y="10858"/>
                </a:lnTo>
                <a:lnTo>
                  <a:pt x="445643" y="14135"/>
                </a:lnTo>
                <a:lnTo>
                  <a:pt x="446913" y="18008"/>
                </a:lnTo>
                <a:lnTo>
                  <a:pt x="448183" y="21882"/>
                </a:lnTo>
                <a:lnTo>
                  <a:pt x="448818" y="26289"/>
                </a:lnTo>
                <a:lnTo>
                  <a:pt x="448818" y="31254"/>
                </a:lnTo>
                <a:lnTo>
                  <a:pt x="448818" y="374446"/>
                </a:lnTo>
                <a:lnTo>
                  <a:pt x="448818" y="376428"/>
                </a:lnTo>
                <a:lnTo>
                  <a:pt x="448310" y="378218"/>
                </a:lnTo>
                <a:lnTo>
                  <a:pt x="447167" y="379806"/>
                </a:lnTo>
                <a:lnTo>
                  <a:pt x="446024" y="381393"/>
                </a:lnTo>
                <a:lnTo>
                  <a:pt x="444119" y="382689"/>
                </a:lnTo>
                <a:lnTo>
                  <a:pt x="441198" y="383679"/>
                </a:lnTo>
                <a:lnTo>
                  <a:pt x="438403" y="384670"/>
                </a:lnTo>
                <a:lnTo>
                  <a:pt x="434467" y="385457"/>
                </a:lnTo>
                <a:lnTo>
                  <a:pt x="429768" y="386054"/>
                </a:lnTo>
                <a:lnTo>
                  <a:pt x="424942" y="386651"/>
                </a:lnTo>
                <a:lnTo>
                  <a:pt x="418973" y="386956"/>
                </a:lnTo>
                <a:lnTo>
                  <a:pt x="411607" y="386956"/>
                </a:lnTo>
                <a:lnTo>
                  <a:pt x="404495" y="386956"/>
                </a:lnTo>
                <a:lnTo>
                  <a:pt x="382397" y="383679"/>
                </a:lnTo>
                <a:lnTo>
                  <a:pt x="379602" y="382689"/>
                </a:lnTo>
                <a:lnTo>
                  <a:pt x="377698" y="381393"/>
                </a:lnTo>
                <a:lnTo>
                  <a:pt x="376427" y="379806"/>
                </a:lnTo>
                <a:lnTo>
                  <a:pt x="375285" y="378218"/>
                </a:lnTo>
                <a:lnTo>
                  <a:pt x="374650" y="376428"/>
                </a:lnTo>
                <a:lnTo>
                  <a:pt x="374650" y="374446"/>
                </a:lnTo>
                <a:lnTo>
                  <a:pt x="374650" y="61023"/>
                </a:lnTo>
                <a:lnTo>
                  <a:pt x="374142" y="61023"/>
                </a:lnTo>
                <a:lnTo>
                  <a:pt x="262509" y="374154"/>
                </a:lnTo>
                <a:lnTo>
                  <a:pt x="261747" y="376732"/>
                </a:lnTo>
                <a:lnTo>
                  <a:pt x="260350" y="378866"/>
                </a:lnTo>
                <a:lnTo>
                  <a:pt x="258572" y="380555"/>
                </a:lnTo>
                <a:lnTo>
                  <a:pt x="256794" y="382244"/>
                </a:lnTo>
                <a:lnTo>
                  <a:pt x="254380" y="383578"/>
                </a:lnTo>
                <a:lnTo>
                  <a:pt x="251333" y="384568"/>
                </a:lnTo>
                <a:lnTo>
                  <a:pt x="248285" y="385559"/>
                </a:lnTo>
                <a:lnTo>
                  <a:pt x="244348" y="386207"/>
                </a:lnTo>
                <a:lnTo>
                  <a:pt x="239522" y="386499"/>
                </a:lnTo>
                <a:lnTo>
                  <a:pt x="234823" y="386803"/>
                </a:lnTo>
                <a:lnTo>
                  <a:pt x="229108" y="386956"/>
                </a:lnTo>
                <a:lnTo>
                  <a:pt x="222250" y="386956"/>
                </a:lnTo>
                <a:lnTo>
                  <a:pt x="215519" y="386956"/>
                </a:lnTo>
                <a:lnTo>
                  <a:pt x="182372" y="374154"/>
                </a:lnTo>
                <a:lnTo>
                  <a:pt x="74675" y="61023"/>
                </a:lnTo>
                <a:lnTo>
                  <a:pt x="74041" y="61023"/>
                </a:lnTo>
                <a:lnTo>
                  <a:pt x="74041" y="374446"/>
                </a:lnTo>
                <a:lnTo>
                  <a:pt x="74041" y="376428"/>
                </a:lnTo>
                <a:lnTo>
                  <a:pt x="73533" y="378218"/>
                </a:lnTo>
                <a:lnTo>
                  <a:pt x="72390" y="379806"/>
                </a:lnTo>
                <a:lnTo>
                  <a:pt x="71374" y="381393"/>
                </a:lnTo>
                <a:lnTo>
                  <a:pt x="69342" y="382689"/>
                </a:lnTo>
                <a:lnTo>
                  <a:pt x="66294" y="383679"/>
                </a:lnTo>
                <a:lnTo>
                  <a:pt x="63373" y="384670"/>
                </a:lnTo>
                <a:lnTo>
                  <a:pt x="59563" y="385457"/>
                </a:lnTo>
                <a:lnTo>
                  <a:pt x="54864" y="386054"/>
                </a:lnTo>
                <a:lnTo>
                  <a:pt x="50165" y="386651"/>
                </a:lnTo>
                <a:lnTo>
                  <a:pt x="44196" y="386956"/>
                </a:lnTo>
                <a:lnTo>
                  <a:pt x="36829" y="386956"/>
                </a:lnTo>
                <a:lnTo>
                  <a:pt x="29718" y="386956"/>
                </a:lnTo>
                <a:lnTo>
                  <a:pt x="23749" y="386651"/>
                </a:lnTo>
                <a:lnTo>
                  <a:pt x="19050" y="386054"/>
                </a:lnTo>
                <a:lnTo>
                  <a:pt x="14224" y="385457"/>
                </a:lnTo>
                <a:lnTo>
                  <a:pt x="0" y="376428"/>
                </a:lnTo>
                <a:lnTo>
                  <a:pt x="0" y="374446"/>
                </a:lnTo>
                <a:lnTo>
                  <a:pt x="0" y="31254"/>
                </a:lnTo>
                <a:lnTo>
                  <a:pt x="0" y="21132"/>
                </a:lnTo>
                <a:lnTo>
                  <a:pt x="2667" y="13398"/>
                </a:lnTo>
                <a:lnTo>
                  <a:pt x="8000" y="8039"/>
                </a:lnTo>
                <a:lnTo>
                  <a:pt x="13335" y="2679"/>
                </a:lnTo>
                <a:lnTo>
                  <a:pt x="20447" y="0"/>
                </a:lnTo>
                <a:lnTo>
                  <a:pt x="29464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8715418" y="5565173"/>
            <a:ext cx="351367" cy="516467"/>
          </a:xfrm>
          <a:custGeom>
            <a:avLst/>
            <a:gdLst/>
            <a:ahLst/>
            <a:cxnLst/>
            <a:rect l="l" t="t" r="r" b="b"/>
            <a:pathLst>
              <a:path w="263525" h="387350">
                <a:moveTo>
                  <a:pt x="26415" y="0"/>
                </a:moveTo>
                <a:lnTo>
                  <a:pt x="117220" y="0"/>
                </a:lnTo>
                <a:lnTo>
                  <a:pt x="130244" y="245"/>
                </a:lnTo>
                <a:lnTo>
                  <a:pt x="181153" y="7654"/>
                </a:lnTo>
                <a:lnTo>
                  <a:pt x="216599" y="23394"/>
                </a:lnTo>
                <a:lnTo>
                  <a:pt x="250825" y="60152"/>
                </a:lnTo>
                <a:lnTo>
                  <a:pt x="263428" y="108534"/>
                </a:lnTo>
                <a:lnTo>
                  <a:pt x="263172" y="124582"/>
                </a:lnTo>
                <a:lnTo>
                  <a:pt x="254454" y="172004"/>
                </a:lnTo>
                <a:lnTo>
                  <a:pt x="234647" y="205749"/>
                </a:lnTo>
                <a:lnTo>
                  <a:pt x="194371" y="235695"/>
                </a:lnTo>
                <a:lnTo>
                  <a:pt x="157533" y="247148"/>
                </a:lnTo>
                <a:lnTo>
                  <a:pt x="78231" y="251523"/>
                </a:lnTo>
                <a:lnTo>
                  <a:pt x="78231" y="374446"/>
                </a:lnTo>
                <a:lnTo>
                  <a:pt x="78231" y="376428"/>
                </a:lnTo>
                <a:lnTo>
                  <a:pt x="77596" y="378218"/>
                </a:lnTo>
                <a:lnTo>
                  <a:pt x="76326" y="379806"/>
                </a:lnTo>
                <a:lnTo>
                  <a:pt x="75056" y="381393"/>
                </a:lnTo>
                <a:lnTo>
                  <a:pt x="72897" y="382689"/>
                </a:lnTo>
                <a:lnTo>
                  <a:pt x="69850" y="383679"/>
                </a:lnTo>
                <a:lnTo>
                  <a:pt x="66928" y="384670"/>
                </a:lnTo>
                <a:lnTo>
                  <a:pt x="62991" y="385457"/>
                </a:lnTo>
                <a:lnTo>
                  <a:pt x="58038" y="386054"/>
                </a:lnTo>
                <a:lnTo>
                  <a:pt x="53085" y="386651"/>
                </a:lnTo>
                <a:lnTo>
                  <a:pt x="46735" y="386956"/>
                </a:lnTo>
                <a:lnTo>
                  <a:pt x="38988" y="386956"/>
                </a:lnTo>
                <a:lnTo>
                  <a:pt x="31368" y="386956"/>
                </a:lnTo>
                <a:lnTo>
                  <a:pt x="25145" y="386651"/>
                </a:lnTo>
                <a:lnTo>
                  <a:pt x="20065" y="386054"/>
                </a:lnTo>
                <a:lnTo>
                  <a:pt x="14985" y="385457"/>
                </a:lnTo>
                <a:lnTo>
                  <a:pt x="10921" y="384670"/>
                </a:lnTo>
                <a:lnTo>
                  <a:pt x="8000" y="383679"/>
                </a:lnTo>
                <a:lnTo>
                  <a:pt x="4952" y="382689"/>
                </a:lnTo>
                <a:lnTo>
                  <a:pt x="2920" y="381393"/>
                </a:lnTo>
                <a:lnTo>
                  <a:pt x="1777" y="379806"/>
                </a:lnTo>
                <a:lnTo>
                  <a:pt x="507" y="378218"/>
                </a:lnTo>
                <a:lnTo>
                  <a:pt x="0" y="376428"/>
                </a:lnTo>
                <a:lnTo>
                  <a:pt x="0" y="374446"/>
                </a:lnTo>
                <a:lnTo>
                  <a:pt x="0" y="27978"/>
                </a:lnTo>
                <a:lnTo>
                  <a:pt x="0" y="18656"/>
                </a:lnTo>
                <a:lnTo>
                  <a:pt x="2412" y="11658"/>
                </a:lnTo>
                <a:lnTo>
                  <a:pt x="7238" y="6997"/>
                </a:lnTo>
                <a:lnTo>
                  <a:pt x="12064" y="2324"/>
                </a:lnTo>
                <a:lnTo>
                  <a:pt x="18541" y="0"/>
                </a:lnTo>
                <a:lnTo>
                  <a:pt x="26415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9148234" y="5562786"/>
            <a:ext cx="375073" cy="519007"/>
          </a:xfrm>
          <a:custGeom>
            <a:avLst/>
            <a:gdLst/>
            <a:ahLst/>
            <a:cxnLst/>
            <a:rect l="l" t="t" r="r" b="b"/>
            <a:pathLst>
              <a:path w="281304" h="389254">
                <a:moveTo>
                  <a:pt x="39243" y="0"/>
                </a:moveTo>
                <a:lnTo>
                  <a:pt x="46990" y="0"/>
                </a:lnTo>
                <a:lnTo>
                  <a:pt x="53340" y="304"/>
                </a:lnTo>
                <a:lnTo>
                  <a:pt x="58293" y="901"/>
                </a:lnTo>
                <a:lnTo>
                  <a:pt x="63246" y="1485"/>
                </a:lnTo>
                <a:lnTo>
                  <a:pt x="76453" y="7150"/>
                </a:lnTo>
                <a:lnTo>
                  <a:pt x="77597" y="8737"/>
                </a:lnTo>
                <a:lnTo>
                  <a:pt x="78231" y="10617"/>
                </a:lnTo>
                <a:lnTo>
                  <a:pt x="78231" y="12801"/>
                </a:lnTo>
                <a:lnTo>
                  <a:pt x="78231" y="176809"/>
                </a:lnTo>
                <a:lnTo>
                  <a:pt x="191007" y="13093"/>
                </a:lnTo>
                <a:lnTo>
                  <a:pt x="192404" y="10515"/>
                </a:lnTo>
                <a:lnTo>
                  <a:pt x="194182" y="8382"/>
                </a:lnTo>
                <a:lnTo>
                  <a:pt x="216026" y="596"/>
                </a:lnTo>
                <a:lnTo>
                  <a:pt x="220979" y="203"/>
                </a:lnTo>
                <a:lnTo>
                  <a:pt x="227329" y="0"/>
                </a:lnTo>
                <a:lnTo>
                  <a:pt x="235076" y="0"/>
                </a:lnTo>
                <a:lnTo>
                  <a:pt x="243077" y="0"/>
                </a:lnTo>
                <a:lnTo>
                  <a:pt x="267080" y="3429"/>
                </a:lnTo>
                <a:lnTo>
                  <a:pt x="270128" y="4521"/>
                </a:lnTo>
                <a:lnTo>
                  <a:pt x="272288" y="5854"/>
                </a:lnTo>
                <a:lnTo>
                  <a:pt x="273557" y="7442"/>
                </a:lnTo>
                <a:lnTo>
                  <a:pt x="274700" y="9029"/>
                </a:lnTo>
                <a:lnTo>
                  <a:pt x="275335" y="10820"/>
                </a:lnTo>
                <a:lnTo>
                  <a:pt x="275335" y="12801"/>
                </a:lnTo>
                <a:lnTo>
                  <a:pt x="275335" y="16179"/>
                </a:lnTo>
                <a:lnTo>
                  <a:pt x="274447" y="19646"/>
                </a:lnTo>
                <a:lnTo>
                  <a:pt x="272542" y="23215"/>
                </a:lnTo>
                <a:lnTo>
                  <a:pt x="270764" y="26797"/>
                </a:lnTo>
                <a:lnTo>
                  <a:pt x="267461" y="32448"/>
                </a:lnTo>
                <a:lnTo>
                  <a:pt x="262508" y="40182"/>
                </a:lnTo>
                <a:lnTo>
                  <a:pt x="156845" y="178600"/>
                </a:lnTo>
                <a:lnTo>
                  <a:pt x="272033" y="352729"/>
                </a:lnTo>
                <a:lnTo>
                  <a:pt x="276351" y="360857"/>
                </a:lnTo>
                <a:lnTo>
                  <a:pt x="279019" y="366268"/>
                </a:lnTo>
                <a:lnTo>
                  <a:pt x="279907" y="368947"/>
                </a:lnTo>
                <a:lnTo>
                  <a:pt x="280797" y="371627"/>
                </a:lnTo>
                <a:lnTo>
                  <a:pt x="281177" y="373761"/>
                </a:lnTo>
                <a:lnTo>
                  <a:pt x="281177" y="375348"/>
                </a:lnTo>
                <a:lnTo>
                  <a:pt x="281177" y="377532"/>
                </a:lnTo>
                <a:lnTo>
                  <a:pt x="273303" y="385318"/>
                </a:lnTo>
                <a:lnTo>
                  <a:pt x="270255" y="386410"/>
                </a:lnTo>
                <a:lnTo>
                  <a:pt x="266065" y="387248"/>
                </a:lnTo>
                <a:lnTo>
                  <a:pt x="260730" y="387845"/>
                </a:lnTo>
                <a:lnTo>
                  <a:pt x="255397" y="388442"/>
                </a:lnTo>
                <a:lnTo>
                  <a:pt x="248539" y="388747"/>
                </a:lnTo>
                <a:lnTo>
                  <a:pt x="240410" y="388747"/>
                </a:lnTo>
                <a:lnTo>
                  <a:pt x="200405" y="382790"/>
                </a:lnTo>
                <a:lnTo>
                  <a:pt x="194564" y="375640"/>
                </a:lnTo>
                <a:lnTo>
                  <a:pt x="78231" y="192887"/>
                </a:lnTo>
                <a:lnTo>
                  <a:pt x="78231" y="375640"/>
                </a:lnTo>
                <a:lnTo>
                  <a:pt x="78231" y="377825"/>
                </a:lnTo>
                <a:lnTo>
                  <a:pt x="77597" y="379717"/>
                </a:lnTo>
                <a:lnTo>
                  <a:pt x="76453" y="381304"/>
                </a:lnTo>
                <a:lnTo>
                  <a:pt x="75310" y="382892"/>
                </a:lnTo>
                <a:lnTo>
                  <a:pt x="73151" y="384225"/>
                </a:lnTo>
                <a:lnTo>
                  <a:pt x="70230" y="385318"/>
                </a:lnTo>
                <a:lnTo>
                  <a:pt x="67182" y="386410"/>
                </a:lnTo>
                <a:lnTo>
                  <a:pt x="63246" y="387248"/>
                </a:lnTo>
                <a:lnTo>
                  <a:pt x="58293" y="387845"/>
                </a:lnTo>
                <a:lnTo>
                  <a:pt x="53340" y="388442"/>
                </a:lnTo>
                <a:lnTo>
                  <a:pt x="46990" y="388747"/>
                </a:lnTo>
                <a:lnTo>
                  <a:pt x="39243" y="388747"/>
                </a:lnTo>
                <a:lnTo>
                  <a:pt x="31750" y="388747"/>
                </a:lnTo>
                <a:lnTo>
                  <a:pt x="25400" y="388442"/>
                </a:lnTo>
                <a:lnTo>
                  <a:pt x="20320" y="387845"/>
                </a:lnTo>
                <a:lnTo>
                  <a:pt x="15240" y="387248"/>
                </a:lnTo>
                <a:lnTo>
                  <a:pt x="1904" y="381304"/>
                </a:lnTo>
                <a:lnTo>
                  <a:pt x="634" y="379717"/>
                </a:lnTo>
                <a:lnTo>
                  <a:pt x="0" y="377825"/>
                </a:lnTo>
                <a:lnTo>
                  <a:pt x="0" y="375640"/>
                </a:lnTo>
                <a:lnTo>
                  <a:pt x="0" y="12801"/>
                </a:lnTo>
                <a:lnTo>
                  <a:pt x="0" y="10617"/>
                </a:lnTo>
                <a:lnTo>
                  <a:pt x="634" y="8737"/>
                </a:lnTo>
                <a:lnTo>
                  <a:pt x="1904" y="7150"/>
                </a:lnTo>
                <a:lnTo>
                  <a:pt x="3175" y="5562"/>
                </a:lnTo>
                <a:lnTo>
                  <a:pt x="20320" y="901"/>
                </a:lnTo>
                <a:lnTo>
                  <a:pt x="25400" y="304"/>
                </a:lnTo>
                <a:lnTo>
                  <a:pt x="31750" y="0"/>
                </a:lnTo>
                <a:lnTo>
                  <a:pt x="39243" y="0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0271760" y="5838612"/>
            <a:ext cx="202353" cy="82125"/>
          </a:xfrm>
          <a:custGeom>
            <a:avLst/>
            <a:gdLst/>
            <a:ahLst/>
            <a:cxnLst/>
            <a:rect l="l" t="t" r="r" b="b"/>
            <a:pathLst>
              <a:path w="151765" h="61595">
                <a:moveTo>
                  <a:pt x="14097" y="0"/>
                </a:moveTo>
                <a:lnTo>
                  <a:pt x="137922" y="0"/>
                </a:lnTo>
                <a:lnTo>
                  <a:pt x="140207" y="0"/>
                </a:lnTo>
                <a:lnTo>
                  <a:pt x="142239" y="495"/>
                </a:lnTo>
                <a:lnTo>
                  <a:pt x="151510" y="24803"/>
                </a:lnTo>
                <a:lnTo>
                  <a:pt x="151510" y="30365"/>
                </a:lnTo>
                <a:lnTo>
                  <a:pt x="151510" y="41871"/>
                </a:lnTo>
                <a:lnTo>
                  <a:pt x="150495" y="49910"/>
                </a:lnTo>
                <a:lnTo>
                  <a:pt x="148335" y="54470"/>
                </a:lnTo>
                <a:lnTo>
                  <a:pt x="146050" y="59042"/>
                </a:lnTo>
                <a:lnTo>
                  <a:pt x="142621" y="61315"/>
                </a:lnTo>
                <a:lnTo>
                  <a:pt x="137922" y="61315"/>
                </a:lnTo>
                <a:lnTo>
                  <a:pt x="14097" y="61315"/>
                </a:lnTo>
                <a:lnTo>
                  <a:pt x="9144" y="61315"/>
                </a:lnTo>
                <a:lnTo>
                  <a:pt x="5460" y="58991"/>
                </a:lnTo>
                <a:lnTo>
                  <a:pt x="3301" y="54330"/>
                </a:lnTo>
                <a:lnTo>
                  <a:pt x="1143" y="49656"/>
                </a:lnTo>
                <a:lnTo>
                  <a:pt x="0" y="41681"/>
                </a:lnTo>
                <a:lnTo>
                  <a:pt x="0" y="30365"/>
                </a:lnTo>
                <a:lnTo>
                  <a:pt x="0" y="19253"/>
                </a:lnTo>
                <a:lnTo>
                  <a:pt x="1143" y="11417"/>
                </a:lnTo>
                <a:lnTo>
                  <a:pt x="3301" y="6845"/>
                </a:lnTo>
                <a:lnTo>
                  <a:pt x="5460" y="2285"/>
                </a:lnTo>
                <a:lnTo>
                  <a:pt x="9144" y="0"/>
                </a:lnTo>
                <a:lnTo>
                  <a:pt x="14097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10552345" y="5565173"/>
            <a:ext cx="598593" cy="516467"/>
          </a:xfrm>
          <a:custGeom>
            <a:avLst/>
            <a:gdLst/>
            <a:ahLst/>
            <a:cxnLst/>
            <a:rect l="l" t="t" r="r" b="b"/>
            <a:pathLst>
              <a:path w="448945" h="387350">
                <a:moveTo>
                  <a:pt x="29464" y="0"/>
                </a:moveTo>
                <a:lnTo>
                  <a:pt x="80645" y="0"/>
                </a:lnTo>
                <a:lnTo>
                  <a:pt x="89789" y="0"/>
                </a:lnTo>
                <a:lnTo>
                  <a:pt x="97536" y="736"/>
                </a:lnTo>
                <a:lnTo>
                  <a:pt x="132969" y="23368"/>
                </a:lnTo>
                <a:lnTo>
                  <a:pt x="136144" y="29019"/>
                </a:lnTo>
                <a:lnTo>
                  <a:pt x="138938" y="36017"/>
                </a:lnTo>
                <a:lnTo>
                  <a:pt x="141350" y="44348"/>
                </a:lnTo>
                <a:lnTo>
                  <a:pt x="224663" y="273837"/>
                </a:lnTo>
                <a:lnTo>
                  <a:pt x="225933" y="273837"/>
                </a:lnTo>
                <a:lnTo>
                  <a:pt x="312166" y="44945"/>
                </a:lnTo>
                <a:lnTo>
                  <a:pt x="314833" y="36614"/>
                </a:lnTo>
                <a:lnTo>
                  <a:pt x="317626" y="29565"/>
                </a:lnTo>
                <a:lnTo>
                  <a:pt x="320675" y="23812"/>
                </a:lnTo>
                <a:lnTo>
                  <a:pt x="323723" y="18059"/>
                </a:lnTo>
                <a:lnTo>
                  <a:pt x="327279" y="13398"/>
                </a:lnTo>
                <a:lnTo>
                  <a:pt x="331343" y="9817"/>
                </a:lnTo>
                <a:lnTo>
                  <a:pt x="335407" y="6248"/>
                </a:lnTo>
                <a:lnTo>
                  <a:pt x="340233" y="3721"/>
                </a:lnTo>
                <a:lnTo>
                  <a:pt x="345821" y="2235"/>
                </a:lnTo>
                <a:lnTo>
                  <a:pt x="351409" y="736"/>
                </a:lnTo>
                <a:lnTo>
                  <a:pt x="357886" y="0"/>
                </a:lnTo>
                <a:lnTo>
                  <a:pt x="365125" y="0"/>
                </a:lnTo>
                <a:lnTo>
                  <a:pt x="417830" y="0"/>
                </a:lnTo>
                <a:lnTo>
                  <a:pt x="423164" y="0"/>
                </a:lnTo>
                <a:lnTo>
                  <a:pt x="427863" y="698"/>
                </a:lnTo>
                <a:lnTo>
                  <a:pt x="431673" y="2082"/>
                </a:lnTo>
                <a:lnTo>
                  <a:pt x="435610" y="3467"/>
                </a:lnTo>
                <a:lnTo>
                  <a:pt x="438785" y="5499"/>
                </a:lnTo>
                <a:lnTo>
                  <a:pt x="441198" y="8178"/>
                </a:lnTo>
                <a:lnTo>
                  <a:pt x="443738" y="10858"/>
                </a:lnTo>
                <a:lnTo>
                  <a:pt x="445643" y="14135"/>
                </a:lnTo>
                <a:lnTo>
                  <a:pt x="446913" y="18008"/>
                </a:lnTo>
                <a:lnTo>
                  <a:pt x="448183" y="21882"/>
                </a:lnTo>
                <a:lnTo>
                  <a:pt x="448818" y="26289"/>
                </a:lnTo>
                <a:lnTo>
                  <a:pt x="448818" y="31254"/>
                </a:lnTo>
                <a:lnTo>
                  <a:pt x="448818" y="374446"/>
                </a:lnTo>
                <a:lnTo>
                  <a:pt x="448818" y="376428"/>
                </a:lnTo>
                <a:lnTo>
                  <a:pt x="448310" y="378218"/>
                </a:lnTo>
                <a:lnTo>
                  <a:pt x="447167" y="379806"/>
                </a:lnTo>
                <a:lnTo>
                  <a:pt x="446024" y="381393"/>
                </a:lnTo>
                <a:lnTo>
                  <a:pt x="444119" y="382689"/>
                </a:lnTo>
                <a:lnTo>
                  <a:pt x="441198" y="383679"/>
                </a:lnTo>
                <a:lnTo>
                  <a:pt x="438404" y="384670"/>
                </a:lnTo>
                <a:lnTo>
                  <a:pt x="434467" y="385457"/>
                </a:lnTo>
                <a:lnTo>
                  <a:pt x="429768" y="386054"/>
                </a:lnTo>
                <a:lnTo>
                  <a:pt x="424942" y="386651"/>
                </a:lnTo>
                <a:lnTo>
                  <a:pt x="418973" y="386956"/>
                </a:lnTo>
                <a:lnTo>
                  <a:pt x="411607" y="386956"/>
                </a:lnTo>
                <a:lnTo>
                  <a:pt x="404495" y="386956"/>
                </a:lnTo>
                <a:lnTo>
                  <a:pt x="382397" y="383679"/>
                </a:lnTo>
                <a:lnTo>
                  <a:pt x="379602" y="382689"/>
                </a:lnTo>
                <a:lnTo>
                  <a:pt x="377698" y="381393"/>
                </a:lnTo>
                <a:lnTo>
                  <a:pt x="376427" y="379806"/>
                </a:lnTo>
                <a:lnTo>
                  <a:pt x="375285" y="378218"/>
                </a:lnTo>
                <a:lnTo>
                  <a:pt x="374650" y="376428"/>
                </a:lnTo>
                <a:lnTo>
                  <a:pt x="374650" y="374446"/>
                </a:lnTo>
                <a:lnTo>
                  <a:pt x="374650" y="61023"/>
                </a:lnTo>
                <a:lnTo>
                  <a:pt x="374142" y="61023"/>
                </a:lnTo>
                <a:lnTo>
                  <a:pt x="262509" y="374154"/>
                </a:lnTo>
                <a:lnTo>
                  <a:pt x="261747" y="376732"/>
                </a:lnTo>
                <a:lnTo>
                  <a:pt x="260350" y="378866"/>
                </a:lnTo>
                <a:lnTo>
                  <a:pt x="258572" y="380555"/>
                </a:lnTo>
                <a:lnTo>
                  <a:pt x="256794" y="382244"/>
                </a:lnTo>
                <a:lnTo>
                  <a:pt x="254381" y="383578"/>
                </a:lnTo>
                <a:lnTo>
                  <a:pt x="251333" y="384568"/>
                </a:lnTo>
                <a:lnTo>
                  <a:pt x="248285" y="385559"/>
                </a:lnTo>
                <a:lnTo>
                  <a:pt x="244348" y="386207"/>
                </a:lnTo>
                <a:lnTo>
                  <a:pt x="239522" y="386499"/>
                </a:lnTo>
                <a:lnTo>
                  <a:pt x="234823" y="386803"/>
                </a:lnTo>
                <a:lnTo>
                  <a:pt x="229108" y="386956"/>
                </a:lnTo>
                <a:lnTo>
                  <a:pt x="222250" y="386956"/>
                </a:lnTo>
                <a:lnTo>
                  <a:pt x="215519" y="386956"/>
                </a:lnTo>
                <a:lnTo>
                  <a:pt x="209804" y="386702"/>
                </a:lnTo>
                <a:lnTo>
                  <a:pt x="182372" y="374154"/>
                </a:lnTo>
                <a:lnTo>
                  <a:pt x="74675" y="61023"/>
                </a:lnTo>
                <a:lnTo>
                  <a:pt x="74041" y="61023"/>
                </a:lnTo>
                <a:lnTo>
                  <a:pt x="74041" y="374446"/>
                </a:lnTo>
                <a:lnTo>
                  <a:pt x="74041" y="376428"/>
                </a:lnTo>
                <a:lnTo>
                  <a:pt x="73533" y="378218"/>
                </a:lnTo>
                <a:lnTo>
                  <a:pt x="72390" y="379806"/>
                </a:lnTo>
                <a:lnTo>
                  <a:pt x="71374" y="381393"/>
                </a:lnTo>
                <a:lnTo>
                  <a:pt x="69342" y="382689"/>
                </a:lnTo>
                <a:lnTo>
                  <a:pt x="66294" y="383679"/>
                </a:lnTo>
                <a:lnTo>
                  <a:pt x="63373" y="384670"/>
                </a:lnTo>
                <a:lnTo>
                  <a:pt x="59563" y="385457"/>
                </a:lnTo>
                <a:lnTo>
                  <a:pt x="54864" y="386054"/>
                </a:lnTo>
                <a:lnTo>
                  <a:pt x="50165" y="386651"/>
                </a:lnTo>
                <a:lnTo>
                  <a:pt x="44196" y="386956"/>
                </a:lnTo>
                <a:lnTo>
                  <a:pt x="36830" y="386956"/>
                </a:lnTo>
                <a:lnTo>
                  <a:pt x="29718" y="386956"/>
                </a:lnTo>
                <a:lnTo>
                  <a:pt x="23749" y="386651"/>
                </a:lnTo>
                <a:lnTo>
                  <a:pt x="19050" y="386054"/>
                </a:lnTo>
                <a:lnTo>
                  <a:pt x="14224" y="385457"/>
                </a:lnTo>
                <a:lnTo>
                  <a:pt x="0" y="376428"/>
                </a:lnTo>
                <a:lnTo>
                  <a:pt x="0" y="374446"/>
                </a:lnTo>
                <a:lnTo>
                  <a:pt x="0" y="31254"/>
                </a:lnTo>
                <a:lnTo>
                  <a:pt x="0" y="21132"/>
                </a:lnTo>
                <a:lnTo>
                  <a:pt x="2667" y="13398"/>
                </a:lnTo>
                <a:lnTo>
                  <a:pt x="8000" y="8039"/>
                </a:lnTo>
                <a:lnTo>
                  <a:pt x="13335" y="2679"/>
                </a:lnTo>
                <a:lnTo>
                  <a:pt x="20447" y="0"/>
                </a:lnTo>
                <a:lnTo>
                  <a:pt x="29464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481584" y="2409952"/>
            <a:ext cx="938784" cy="285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711200" y="2616200"/>
            <a:ext cx="480907" cy="2438400"/>
          </a:xfrm>
          <a:custGeom>
            <a:avLst/>
            <a:gdLst/>
            <a:ahLst/>
            <a:cxnLst/>
            <a:rect l="l" t="t" r="r" b="b"/>
            <a:pathLst>
              <a:path w="360680" h="1828800">
                <a:moveTo>
                  <a:pt x="360235" y="1648714"/>
                </a:moveTo>
                <a:lnTo>
                  <a:pt x="0" y="1648714"/>
                </a:lnTo>
                <a:lnTo>
                  <a:pt x="180111" y="1828800"/>
                </a:lnTo>
                <a:lnTo>
                  <a:pt x="360235" y="1648714"/>
                </a:lnTo>
                <a:close/>
              </a:path>
              <a:path w="360680" h="1828800">
                <a:moveTo>
                  <a:pt x="270167" y="0"/>
                </a:moveTo>
                <a:lnTo>
                  <a:pt x="90055" y="0"/>
                </a:lnTo>
                <a:lnTo>
                  <a:pt x="90055" y="1648714"/>
                </a:lnTo>
                <a:lnTo>
                  <a:pt x="270167" y="1648714"/>
                </a:lnTo>
                <a:lnTo>
                  <a:pt x="270167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711200" y="2616200"/>
            <a:ext cx="480907" cy="2438400"/>
          </a:xfrm>
          <a:custGeom>
            <a:avLst/>
            <a:gdLst/>
            <a:ahLst/>
            <a:cxnLst/>
            <a:rect l="l" t="t" r="r" b="b"/>
            <a:pathLst>
              <a:path w="360680" h="1828800">
                <a:moveTo>
                  <a:pt x="0" y="1648714"/>
                </a:moveTo>
                <a:lnTo>
                  <a:pt x="90055" y="1648714"/>
                </a:lnTo>
                <a:lnTo>
                  <a:pt x="90055" y="0"/>
                </a:lnTo>
                <a:lnTo>
                  <a:pt x="270167" y="0"/>
                </a:lnTo>
                <a:lnTo>
                  <a:pt x="270167" y="1648714"/>
                </a:lnTo>
                <a:lnTo>
                  <a:pt x="360235" y="1648714"/>
                </a:lnTo>
                <a:lnTo>
                  <a:pt x="180111" y="1828800"/>
                </a:lnTo>
                <a:lnTo>
                  <a:pt x="0" y="164871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07568" y="5965952"/>
            <a:ext cx="7325360" cy="892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812800" y="6172200"/>
            <a:ext cx="6908800" cy="508000"/>
          </a:xfrm>
          <a:custGeom>
            <a:avLst/>
            <a:gdLst/>
            <a:ahLst/>
            <a:cxnLst/>
            <a:rect l="l" t="t" r="r" b="b"/>
            <a:pathLst>
              <a:path w="5181600" h="381000">
                <a:moveTo>
                  <a:pt x="121221" y="0"/>
                </a:moveTo>
                <a:lnTo>
                  <a:pt x="0" y="0"/>
                </a:lnTo>
                <a:lnTo>
                  <a:pt x="0" y="324713"/>
                </a:lnTo>
                <a:lnTo>
                  <a:pt x="5086350" y="324713"/>
                </a:lnTo>
                <a:lnTo>
                  <a:pt x="5086350" y="381000"/>
                </a:lnTo>
                <a:lnTo>
                  <a:pt x="5181600" y="264109"/>
                </a:lnTo>
                <a:lnTo>
                  <a:pt x="5132210" y="203492"/>
                </a:lnTo>
                <a:lnTo>
                  <a:pt x="121221" y="203492"/>
                </a:lnTo>
                <a:lnTo>
                  <a:pt x="121221" y="0"/>
                </a:lnTo>
                <a:close/>
              </a:path>
              <a:path w="5181600" h="381000">
                <a:moveTo>
                  <a:pt x="5086350" y="147205"/>
                </a:moveTo>
                <a:lnTo>
                  <a:pt x="5086350" y="203492"/>
                </a:lnTo>
                <a:lnTo>
                  <a:pt x="5132210" y="203492"/>
                </a:lnTo>
                <a:lnTo>
                  <a:pt x="5086350" y="147205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12800" y="6172200"/>
            <a:ext cx="6908800" cy="508000"/>
          </a:xfrm>
          <a:custGeom>
            <a:avLst/>
            <a:gdLst/>
            <a:ahLst/>
            <a:cxnLst/>
            <a:rect l="l" t="t" r="r" b="b"/>
            <a:pathLst>
              <a:path w="5181600" h="381000">
                <a:moveTo>
                  <a:pt x="121221" y="0"/>
                </a:moveTo>
                <a:lnTo>
                  <a:pt x="121221" y="203492"/>
                </a:lnTo>
                <a:lnTo>
                  <a:pt x="5086350" y="203492"/>
                </a:lnTo>
                <a:lnTo>
                  <a:pt x="5086350" y="147205"/>
                </a:lnTo>
                <a:lnTo>
                  <a:pt x="5181600" y="264109"/>
                </a:lnTo>
                <a:lnTo>
                  <a:pt x="5086350" y="381000"/>
                </a:lnTo>
                <a:lnTo>
                  <a:pt x="5086350" y="324713"/>
                </a:lnTo>
                <a:lnTo>
                  <a:pt x="0" y="324713"/>
                </a:lnTo>
                <a:lnTo>
                  <a:pt x="0" y="0"/>
                </a:lnTo>
                <a:lnTo>
                  <a:pt x="121221" y="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5472176" y="1784096"/>
            <a:ext cx="6315456" cy="30703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5689600" y="2006600"/>
            <a:ext cx="5892800" cy="2641600"/>
          </a:xfrm>
          <a:custGeom>
            <a:avLst/>
            <a:gdLst/>
            <a:ahLst/>
            <a:cxnLst/>
            <a:rect l="l" t="t" r="r" b="b"/>
            <a:pathLst>
              <a:path w="4419600" h="1981200">
                <a:moveTo>
                  <a:pt x="4419600" y="222630"/>
                </a:moveTo>
                <a:lnTo>
                  <a:pt x="4287774" y="222630"/>
                </a:lnTo>
                <a:lnTo>
                  <a:pt x="4287774" y="1981200"/>
                </a:lnTo>
                <a:lnTo>
                  <a:pt x="4419600" y="1981200"/>
                </a:lnTo>
                <a:lnTo>
                  <a:pt x="4419600" y="222630"/>
                </a:lnTo>
                <a:close/>
              </a:path>
              <a:path w="4419600" h="1981200">
                <a:moveTo>
                  <a:pt x="206883" y="0"/>
                </a:moveTo>
                <a:lnTo>
                  <a:pt x="0" y="156717"/>
                </a:lnTo>
                <a:lnTo>
                  <a:pt x="206883" y="313436"/>
                </a:lnTo>
                <a:lnTo>
                  <a:pt x="206883" y="222630"/>
                </a:lnTo>
                <a:lnTo>
                  <a:pt x="4419600" y="222630"/>
                </a:lnTo>
                <a:lnTo>
                  <a:pt x="4419600" y="90804"/>
                </a:lnTo>
                <a:lnTo>
                  <a:pt x="206883" y="90804"/>
                </a:lnTo>
                <a:lnTo>
                  <a:pt x="206883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5689600" y="2006600"/>
            <a:ext cx="5892800" cy="2641600"/>
          </a:xfrm>
          <a:custGeom>
            <a:avLst/>
            <a:gdLst/>
            <a:ahLst/>
            <a:cxnLst/>
            <a:rect l="l" t="t" r="r" b="b"/>
            <a:pathLst>
              <a:path w="4419600" h="1981200">
                <a:moveTo>
                  <a:pt x="4287774" y="1981200"/>
                </a:moveTo>
                <a:lnTo>
                  <a:pt x="4287774" y="222630"/>
                </a:lnTo>
                <a:lnTo>
                  <a:pt x="206883" y="222630"/>
                </a:lnTo>
                <a:lnTo>
                  <a:pt x="206883" y="313436"/>
                </a:lnTo>
                <a:lnTo>
                  <a:pt x="0" y="156717"/>
                </a:lnTo>
                <a:lnTo>
                  <a:pt x="206883" y="0"/>
                </a:lnTo>
                <a:lnTo>
                  <a:pt x="206883" y="90804"/>
                </a:lnTo>
                <a:lnTo>
                  <a:pt x="4419600" y="90804"/>
                </a:lnTo>
                <a:lnTo>
                  <a:pt x="4419600" y="1981200"/>
                </a:lnTo>
                <a:lnTo>
                  <a:pt x="4287774" y="1981200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598865" y="462280"/>
            <a:ext cx="1841228" cy="6546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685477" y="539497"/>
            <a:ext cx="323427" cy="234527"/>
          </a:xfrm>
          <a:custGeom>
            <a:avLst/>
            <a:gdLst/>
            <a:ahLst/>
            <a:cxnLst/>
            <a:rect l="l" t="t" r="r" b="b"/>
            <a:pathLst>
              <a:path w="242570" h="175895">
                <a:moveTo>
                  <a:pt x="0" y="0"/>
                </a:moveTo>
                <a:lnTo>
                  <a:pt x="0" y="175513"/>
                </a:lnTo>
                <a:lnTo>
                  <a:pt x="126911" y="175513"/>
                </a:lnTo>
                <a:lnTo>
                  <a:pt x="172607" y="171548"/>
                </a:lnTo>
                <a:lnTo>
                  <a:pt x="214238" y="153794"/>
                </a:lnTo>
                <a:lnTo>
                  <a:pt x="236413" y="122785"/>
                </a:lnTo>
                <a:lnTo>
                  <a:pt x="242282" y="97277"/>
                </a:lnTo>
                <a:lnTo>
                  <a:pt x="241936" y="80419"/>
                </a:lnTo>
                <a:lnTo>
                  <a:pt x="228301" y="34985"/>
                </a:lnTo>
                <a:lnTo>
                  <a:pt x="199121" y="9313"/>
                </a:lnTo>
                <a:lnTo>
                  <a:pt x="155581" y="69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1815421" y="462279"/>
            <a:ext cx="624840" cy="655320"/>
          </a:xfrm>
          <a:custGeom>
            <a:avLst/>
            <a:gdLst/>
            <a:ahLst/>
            <a:cxnLst/>
            <a:rect l="l" t="t" r="r" b="b"/>
            <a:pathLst>
              <a:path w="468630" h="491490">
                <a:moveTo>
                  <a:pt x="0" y="0"/>
                </a:moveTo>
                <a:lnTo>
                  <a:pt x="97790" y="0"/>
                </a:lnTo>
                <a:lnTo>
                  <a:pt x="213995" y="347599"/>
                </a:lnTo>
                <a:lnTo>
                  <a:pt x="227852" y="390012"/>
                </a:lnTo>
                <a:lnTo>
                  <a:pt x="237342" y="420173"/>
                </a:lnTo>
                <a:lnTo>
                  <a:pt x="240145" y="411419"/>
                </a:lnTo>
                <a:lnTo>
                  <a:pt x="255766" y="364430"/>
                </a:lnTo>
                <a:lnTo>
                  <a:pt x="381000" y="0"/>
                </a:lnTo>
                <a:lnTo>
                  <a:pt x="468503" y="0"/>
                </a:lnTo>
                <a:lnTo>
                  <a:pt x="468503" y="490981"/>
                </a:lnTo>
                <a:lnTo>
                  <a:pt x="405765" y="490981"/>
                </a:lnTo>
                <a:lnTo>
                  <a:pt x="405765" y="80010"/>
                </a:lnTo>
                <a:lnTo>
                  <a:pt x="263144" y="490981"/>
                </a:lnTo>
                <a:lnTo>
                  <a:pt x="204597" y="490981"/>
                </a:lnTo>
                <a:lnTo>
                  <a:pt x="62611" y="73025"/>
                </a:lnTo>
                <a:lnTo>
                  <a:pt x="62611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204891" y="462279"/>
            <a:ext cx="541867" cy="655320"/>
          </a:xfrm>
          <a:custGeom>
            <a:avLst/>
            <a:gdLst/>
            <a:ahLst/>
            <a:cxnLst/>
            <a:rect l="l" t="t" r="r" b="b"/>
            <a:pathLst>
              <a:path w="406400" h="491490">
                <a:moveTo>
                  <a:pt x="0" y="0"/>
                </a:moveTo>
                <a:lnTo>
                  <a:pt x="64960" y="0"/>
                </a:lnTo>
                <a:lnTo>
                  <a:pt x="64960" y="243459"/>
                </a:lnTo>
                <a:lnTo>
                  <a:pt x="308749" y="0"/>
                </a:lnTo>
                <a:lnTo>
                  <a:pt x="396811" y="0"/>
                </a:lnTo>
                <a:lnTo>
                  <a:pt x="190868" y="198881"/>
                </a:lnTo>
                <a:lnTo>
                  <a:pt x="405828" y="490981"/>
                </a:lnTo>
                <a:lnTo>
                  <a:pt x="320128" y="490981"/>
                </a:lnTo>
                <a:lnTo>
                  <a:pt x="145326" y="242442"/>
                </a:lnTo>
                <a:lnTo>
                  <a:pt x="64960" y="320801"/>
                </a:lnTo>
                <a:lnTo>
                  <a:pt x="649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598864" y="462279"/>
            <a:ext cx="499533" cy="655320"/>
          </a:xfrm>
          <a:custGeom>
            <a:avLst/>
            <a:gdLst/>
            <a:ahLst/>
            <a:cxnLst/>
            <a:rect l="l" t="t" r="r" b="b"/>
            <a:pathLst>
              <a:path w="374650" h="491490">
                <a:moveTo>
                  <a:pt x="0" y="0"/>
                </a:moveTo>
                <a:lnTo>
                  <a:pt x="185178" y="0"/>
                </a:lnTo>
                <a:lnTo>
                  <a:pt x="201107" y="141"/>
                </a:lnTo>
                <a:lnTo>
                  <a:pt x="240911" y="2203"/>
                </a:lnTo>
                <a:lnTo>
                  <a:pt x="281256" y="9872"/>
                </a:lnTo>
                <a:lnTo>
                  <a:pt x="325511" y="32046"/>
                </a:lnTo>
                <a:lnTo>
                  <a:pt x="357313" y="70168"/>
                </a:lnTo>
                <a:lnTo>
                  <a:pt x="370933" y="107535"/>
                </a:lnTo>
                <a:lnTo>
                  <a:pt x="374411" y="131848"/>
                </a:lnTo>
                <a:lnTo>
                  <a:pt x="374070" y="147420"/>
                </a:lnTo>
                <a:lnTo>
                  <a:pt x="367846" y="188430"/>
                </a:lnTo>
                <a:lnTo>
                  <a:pt x="347487" y="232334"/>
                </a:lnTo>
                <a:lnTo>
                  <a:pt x="314146" y="263747"/>
                </a:lnTo>
                <a:lnTo>
                  <a:pt x="269768" y="282615"/>
                </a:lnTo>
                <a:lnTo>
                  <a:pt x="228715" y="289676"/>
                </a:lnTo>
                <a:lnTo>
                  <a:pt x="64960" y="291338"/>
                </a:lnTo>
                <a:lnTo>
                  <a:pt x="64960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2790443" y="839682"/>
            <a:ext cx="246904" cy="808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2790443" y="839681"/>
            <a:ext cx="247227" cy="81280"/>
          </a:xfrm>
          <a:custGeom>
            <a:avLst/>
            <a:gdLst/>
            <a:ahLst/>
            <a:cxnLst/>
            <a:rect l="l" t="t" r="r" b="b"/>
            <a:pathLst>
              <a:path w="185419" h="60959">
                <a:moveTo>
                  <a:pt x="0" y="60610"/>
                </a:moveTo>
                <a:lnTo>
                  <a:pt x="185178" y="60610"/>
                </a:lnTo>
                <a:lnTo>
                  <a:pt x="185178" y="0"/>
                </a:lnTo>
                <a:lnTo>
                  <a:pt x="0" y="0"/>
                </a:lnTo>
                <a:lnTo>
                  <a:pt x="0" y="60610"/>
                </a:lnTo>
                <a:close/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3388190" y="462280"/>
            <a:ext cx="624669" cy="6546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3388189" y="462279"/>
            <a:ext cx="624840" cy="655320"/>
          </a:xfrm>
          <a:custGeom>
            <a:avLst/>
            <a:gdLst/>
            <a:ahLst/>
            <a:cxnLst/>
            <a:rect l="l" t="t" r="r" b="b"/>
            <a:pathLst>
              <a:path w="468630" h="491490">
                <a:moveTo>
                  <a:pt x="0" y="0"/>
                </a:moveTo>
                <a:lnTo>
                  <a:pt x="97789" y="0"/>
                </a:lnTo>
                <a:lnTo>
                  <a:pt x="213994" y="347599"/>
                </a:lnTo>
                <a:lnTo>
                  <a:pt x="227852" y="390012"/>
                </a:lnTo>
                <a:lnTo>
                  <a:pt x="237342" y="420173"/>
                </a:lnTo>
                <a:lnTo>
                  <a:pt x="240145" y="411419"/>
                </a:lnTo>
                <a:lnTo>
                  <a:pt x="255766" y="364430"/>
                </a:lnTo>
                <a:lnTo>
                  <a:pt x="381000" y="0"/>
                </a:lnTo>
                <a:lnTo>
                  <a:pt x="468502" y="0"/>
                </a:lnTo>
                <a:lnTo>
                  <a:pt x="468502" y="490981"/>
                </a:lnTo>
                <a:lnTo>
                  <a:pt x="405764" y="490981"/>
                </a:lnTo>
                <a:lnTo>
                  <a:pt x="405764" y="80010"/>
                </a:lnTo>
                <a:lnTo>
                  <a:pt x="263144" y="490981"/>
                </a:lnTo>
                <a:lnTo>
                  <a:pt x="204596" y="490981"/>
                </a:lnTo>
                <a:lnTo>
                  <a:pt x="62611" y="73025"/>
                </a:lnTo>
                <a:lnTo>
                  <a:pt x="62611" y="490981"/>
                </a:lnTo>
                <a:lnTo>
                  <a:pt x="0" y="49098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 txBox="1"/>
          <p:nvPr/>
        </p:nvSpPr>
        <p:spPr>
          <a:xfrm>
            <a:off x="1120986" y="2755393"/>
            <a:ext cx="10301393" cy="22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936" indent="-122764">
              <a:buChar char="-"/>
              <a:tabLst>
                <a:tab pos="193882" algn="l"/>
              </a:tabLst>
            </a:pP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47" dirty="0">
                <a:latin typeface="Calibri"/>
                <a:cs typeface="Calibri"/>
              </a:rPr>
              <a:t>r</a:t>
            </a:r>
            <a:r>
              <a:rPr sz="2400" spc="-7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3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47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7" dirty="0">
                <a:latin typeface="Calibri"/>
                <a:cs typeface="Calibri"/>
              </a:rPr>
              <a:t>g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3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f dalam </a:t>
            </a:r>
            <a:r>
              <a:rPr sz="2400" spc="13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7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3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7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7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3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ah</a:t>
            </a:r>
            <a:r>
              <a:rPr sz="2400" spc="-6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7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7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oalan di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ma</a:t>
            </a:r>
            <a:r>
              <a:rPr sz="2400" spc="-47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7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7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77796" indent="-160863">
              <a:spcBef>
                <a:spcPts val="53"/>
              </a:spcBef>
              <a:buChar char="-"/>
              <a:tabLst>
                <a:tab pos="178642" algn="l"/>
              </a:tabLst>
            </a:pP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Solu</a:t>
            </a:r>
            <a:r>
              <a:rPr sz="2400" spc="7" dirty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i dari</a:t>
            </a:r>
            <a:r>
              <a:rPr sz="2400" spc="7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p</a:t>
            </a: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oalan</a:t>
            </a:r>
            <a:r>
              <a:rPr sz="2400" spc="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pr</a:t>
            </a:r>
            <a:r>
              <a:rPr sz="2400" spc="-13" dirty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or</a:t>
            </a:r>
            <a:r>
              <a:rPr sz="2400" spc="-13" dirty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2400" spc="-40" dirty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as</a:t>
            </a:r>
            <a:r>
              <a:rPr sz="2400" spc="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M</a:t>
            </a:r>
            <a:r>
              <a:rPr sz="2400" spc="-13" dirty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t</a:t>
            </a:r>
            <a:r>
              <a:rPr sz="2400" spc="-67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spc="7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harus</a:t>
            </a:r>
            <a:r>
              <a:rPr sz="2400" spc="7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2400" spc="-13" dirty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2400" spc="-40" dirty="0">
                <a:solidFill>
                  <a:srgbClr val="E36C09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u</a:t>
            </a: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i</a:t>
            </a:r>
            <a:r>
              <a:rPr sz="2400" spc="-7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dgn</a:t>
            </a:r>
            <a:r>
              <a:rPr sz="2400" spc="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mit</a:t>
            </a:r>
            <a:r>
              <a:rPr sz="2400" spc="-60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E36C09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154936" marR="4445736" indent="-138003">
              <a:spcBef>
                <a:spcPts val="479"/>
              </a:spcBef>
              <a:buChar char="-"/>
              <a:tabLst>
                <a:tab pos="178642" algn="l"/>
              </a:tabLst>
            </a:pPr>
            <a:r>
              <a:rPr sz="2400" spc="-67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7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aan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 p</a:t>
            </a:r>
            <a:r>
              <a:rPr sz="2400" spc="-7" dirty="0">
                <a:latin typeface="Calibri"/>
                <a:cs typeface="Calibri"/>
              </a:rPr>
              <a:t>erbai</a:t>
            </a:r>
            <a:r>
              <a:rPr sz="2400" spc="-6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li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un</a:t>
            </a:r>
            <a:r>
              <a:rPr sz="2400" spc="-53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7" dirty="0">
                <a:latin typeface="Calibri"/>
                <a:cs typeface="Calibri"/>
              </a:rPr>
              <a:t>, </a:t>
            </a:r>
            <a:r>
              <a:rPr sz="2400" spc="-67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3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han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93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7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7" dirty="0">
                <a:latin typeface="Calibri"/>
                <a:cs typeface="Calibri"/>
              </a:rPr>
              <a:t>am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7" dirty="0">
                <a:latin typeface="Calibri"/>
                <a:cs typeface="Calibri"/>
              </a:rPr>
              <a:t>il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93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elomp</a:t>
            </a:r>
            <a:r>
              <a:rPr sz="2400" spc="-7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</a:t>
            </a:r>
            <a:r>
              <a:rPr sz="2400" spc="-47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7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7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" dirty="0">
                <a:latin typeface="Calibri"/>
                <a:cs typeface="Calibri"/>
              </a:rPr>
              <a:t>, </a:t>
            </a:r>
            <a:r>
              <a:rPr sz="2400" spc="-67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7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7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mban</a:t>
            </a:r>
            <a:r>
              <a:rPr sz="2400" spc="-53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93" dirty="0">
                <a:latin typeface="Calibri"/>
                <a:cs typeface="Calibri"/>
              </a:rPr>
              <a:t>k</a:t>
            </a:r>
            <a:r>
              <a:rPr sz="2400" spc="-7" dirty="0">
                <a:latin typeface="Calibri"/>
                <a:cs typeface="Calibri"/>
              </a:rPr>
              <a:t>elem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7" dirty="0">
                <a:latin typeface="Calibri"/>
                <a:cs typeface="Calibri"/>
              </a:rPr>
              <a:t>a</a:t>
            </a:r>
            <a:r>
              <a:rPr sz="2400" spc="-47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aan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ma</a:t>
            </a:r>
            <a:r>
              <a:rPr sz="2400" spc="-47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-7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7" dirty="0">
                <a:latin typeface="Calibri"/>
                <a:cs typeface="Calibri"/>
              </a:rPr>
              <a:t>a</a:t>
            </a:r>
            <a:r>
              <a:rPr sz="2400" spc="-6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" dirty="0">
                <a:latin typeface="Calibri"/>
                <a:cs typeface="Calibri"/>
              </a:rPr>
              <a:t>, </a:t>
            </a:r>
            <a:r>
              <a:rPr sz="2400" spc="-6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3" dirty="0">
                <a:latin typeface="Calibri"/>
                <a:cs typeface="Calibri"/>
              </a:rPr>
              <a:t>cip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aan</a:t>
            </a:r>
            <a:r>
              <a:rPr sz="2400" spc="33" dirty="0">
                <a:latin typeface="Calibri"/>
                <a:cs typeface="Calibri"/>
              </a:rPr>
              <a:t> </a:t>
            </a:r>
            <a:r>
              <a:rPr sz="2400" spc="-53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7" dirty="0">
                <a:latin typeface="Calibri"/>
                <a:cs typeface="Calibri"/>
              </a:rPr>
              <a:t>r</a:t>
            </a:r>
            <a:r>
              <a:rPr sz="2400" spc="-33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seni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da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ol</a:t>
            </a:r>
            <a:r>
              <a:rPr sz="2400" dirty="0">
                <a:latin typeface="Calibri"/>
                <a:cs typeface="Calibri"/>
              </a:rPr>
              <a:t>ah</a:t>
            </a:r>
            <a:r>
              <a:rPr sz="2400" spc="13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7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a,</a:t>
            </a:r>
            <a:r>
              <a:rPr sz="2400" spc="7" dirty="0">
                <a:latin typeface="Calibri"/>
                <a:cs typeface="Calibri"/>
              </a:rPr>
              <a:t> </a:t>
            </a:r>
            <a:r>
              <a:rPr sz="2400" spc="-7" dirty="0">
                <a:latin typeface="Calibri"/>
                <a:cs typeface="Calibri"/>
              </a:rPr>
              <a:t>dl</a:t>
            </a:r>
            <a:r>
              <a:rPr sz="2400" spc="-13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202172" y="1700784"/>
            <a:ext cx="312335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b="1" spc="-33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400" b="1" spc="-13" dirty="0">
                <a:solidFill>
                  <a:srgbClr val="000000"/>
                </a:solidFill>
                <a:latin typeface="Calibri"/>
                <a:cs typeface="Calibri"/>
              </a:rPr>
              <a:t>ru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400" b="1" spc="-7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b="1" spc="-2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2400" b="1" spc="-7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2400" b="1" spc="-5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000000"/>
                </a:solidFill>
                <a:latin typeface="Calibri"/>
                <a:cs typeface="Calibri"/>
              </a:rPr>
              <a:t>Nilai</a:t>
            </a:r>
            <a:r>
              <a:rPr sz="24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2400" b="1" spc="-7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4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spc="-7" dirty="0">
                <a:solidFill>
                  <a:srgbClr val="000000"/>
                </a:solidFill>
                <a:latin typeface="Calibri"/>
                <a:cs typeface="Calibri"/>
              </a:rPr>
              <a:t>Mit</a:t>
            </a:r>
            <a:r>
              <a:rPr sz="2400" b="1" spc="-53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400" b="1" spc="-7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34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id-ID" altLang="en-US" sz="4800" dirty="0"/>
              <a:t>Masyarakat Non Produktif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707065"/>
              </p:ext>
            </p:extLst>
          </p:nvPr>
        </p:nvGraphicFramePr>
        <p:xfrm>
          <a:off x="838200" y="1443789"/>
          <a:ext cx="10515600" cy="473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892" y="381000"/>
            <a:ext cx="10586415" cy="49244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Proposal </a:t>
            </a:r>
            <a:r>
              <a:rPr lang="en-US" b="1" dirty="0" err="1" smtClean="0">
                <a:solidFill>
                  <a:srgbClr val="FF0000"/>
                </a:solidFill>
              </a:rPr>
              <a:t>Kegiatan</a:t>
            </a:r>
            <a:r>
              <a:rPr lang="en-US" b="1" dirty="0" smtClean="0">
                <a:solidFill>
                  <a:srgbClr val="FF0000"/>
                </a:solidFill>
              </a:rPr>
              <a:t> PKMM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8686" t="34778" r="25481" b="7639"/>
          <a:stretch/>
        </p:blipFill>
        <p:spPr bwMode="auto">
          <a:xfrm>
            <a:off x="1397000" y="990600"/>
            <a:ext cx="10017607" cy="571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63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632"/>
            <a:ext cx="12192000" cy="850231"/>
          </a:xfrm>
          <a:solidFill>
            <a:srgbClr val="FF9966"/>
          </a:solidFill>
        </p:spPr>
        <p:txBody>
          <a:bodyPr/>
          <a:lstStyle/>
          <a:p>
            <a:r>
              <a:rPr lang="en-US" dirty="0" smtClean="0"/>
              <a:t>Proposal </a:t>
            </a:r>
            <a:r>
              <a:rPr lang="en-US" dirty="0" err="1" smtClean="0"/>
              <a:t>Kegiatan</a:t>
            </a:r>
            <a:r>
              <a:rPr lang="en-US" dirty="0" smtClean="0"/>
              <a:t> PKM-M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83320"/>
              </p:ext>
            </p:extLst>
          </p:nvPr>
        </p:nvGraphicFramePr>
        <p:xfrm>
          <a:off x="0" y="1764631"/>
          <a:ext cx="12063663" cy="445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359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w Cen MT" panose="020B0602020104020603" pitchFamily="34" charset="0"/>
                        </a:rPr>
                        <a:t>BAB 1. PENDAHULUAN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Latar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belakang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: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mengungkap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identitas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mitra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2000" b="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permasalahan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dihadapi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mereka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seberapa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tinggi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level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urgensinya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dibandingkan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persoalannyata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terkini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lainnya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.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menentukan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solusi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masalah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mitra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diharapkan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mahasiswa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mengkaji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kritis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mendalam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akar-akar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permasalahan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berpikir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kreatif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memilih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berbagai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alternatif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solusi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memecahkan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masalah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.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Memilih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w Cen MT" panose="020B0602020104020603" pitchFamily="34" charset="0"/>
                        </a:rPr>
                        <a:t>solusi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diyakini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paling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efektif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memecahkan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masalah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tersebut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w Cen MT" panose="020B0602020104020603" pitchFamily="34" charset="0"/>
                        </a:rPr>
                        <a:t>disampaikan</a:t>
                      </a:r>
                      <a:r>
                        <a:rPr lang="en-US" sz="2000" b="1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w Cen MT" panose="020B0602020104020603" pitchFamily="34" charset="0"/>
                        </a:rPr>
                        <a:t>oleh</a:t>
                      </a:r>
                      <a:r>
                        <a:rPr lang="en-US" sz="2000" b="1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w Cen MT" panose="020B0602020104020603" pitchFamily="34" charset="0"/>
                        </a:rPr>
                        <a:t>mitra</a:t>
                      </a:r>
                      <a:r>
                        <a:rPr lang="en-US" sz="2000" b="1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w Cen MT" panose="020B0602020104020603" pitchFamily="34" charset="0"/>
                        </a:rPr>
                        <a:t>bukan</a:t>
                      </a:r>
                      <a:r>
                        <a:rPr lang="en-US" sz="2000" b="1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Tw Cen MT" panose="020B0602020104020603" pitchFamily="34" charset="0"/>
                        </a:rPr>
                        <a:t>mahasiswa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.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Tujuan</a:t>
                      </a:r>
                      <a:endParaRPr lang="en-US" sz="2000" b="0" dirty="0" smtClean="0">
                        <a:latin typeface="Tw Cen MT" panose="020B0602020104020603" pitchFamily="34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2000" b="0" dirty="0" smtClean="0">
                          <a:latin typeface="Tw Cen MT" panose="020B0602020104020603" pitchFamily="34" charset="0"/>
                        </a:rPr>
                        <a:t>Target luaran:</a:t>
                      </a:r>
                      <a:r>
                        <a:rPr lang="sv-SE" sz="2000" b="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smtClean="0"/>
                        <a:t>Lap </a:t>
                      </a:r>
                      <a:r>
                        <a:rPr lang="en-US" sz="2000" b="0" dirty="0" err="1" smtClean="0"/>
                        <a:t>Kemajuan</a:t>
                      </a:r>
                      <a:r>
                        <a:rPr lang="en-US" sz="2000" b="0" dirty="0" smtClean="0"/>
                        <a:t>, Lap </a:t>
                      </a:r>
                      <a:r>
                        <a:rPr lang="en-US" sz="2000" b="0" dirty="0" err="1" smtClean="0"/>
                        <a:t>Akhir</a:t>
                      </a:r>
                      <a:r>
                        <a:rPr lang="en-US" sz="2000" b="0" dirty="0" smtClean="0"/>
                        <a:t>, </a:t>
                      </a:r>
                      <a:r>
                        <a:rPr lang="en-US" sz="2000" b="0" dirty="0" err="1" smtClean="0"/>
                        <a:t>Artikel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Ilmiah</a:t>
                      </a:r>
                      <a:r>
                        <a:rPr lang="en-US" sz="2000" b="0" dirty="0" smtClean="0"/>
                        <a:t> (</a:t>
                      </a:r>
                      <a:r>
                        <a:rPr lang="sv-SE" sz="2000" b="0" dirty="0" smtClean="0"/>
                        <a:t>nama pembimbing dapat dituliskan sebagai penulis anggota dan atau penulis korespondensi)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dan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Produk</a:t>
                      </a:r>
                      <a:r>
                        <a:rPr lang="en-US" sz="2000" b="0" dirty="0" smtClean="0"/>
                        <a:t> Program</a:t>
                      </a:r>
                      <a:r>
                        <a:rPr lang="en-US" sz="2000" b="0" dirty="0" smtClean="0">
                          <a:latin typeface="+mn-lt"/>
                        </a:rPr>
                        <a:t>.</a:t>
                      </a:r>
                      <a:endParaRPr lang="sv-SE" sz="2000" b="0" dirty="0" smtClean="0">
                        <a:latin typeface="Tw Cen MT" panose="020B0602020104020603" pitchFamily="34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sv-SE" sz="2000" b="0" dirty="0" smtClean="0">
                          <a:latin typeface="Tw Cen MT" panose="020B0602020104020603" pitchFamily="34" charset="0"/>
                        </a:rPr>
                        <a:t>Manfaat kegiatan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422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w Cen MT" panose="020B0602020104020603" pitchFamily="34" charset="0"/>
                        </a:rPr>
                        <a:t>BAB 2. GAMBARAN UMUM MASYARAKAT SASARAN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Uraikan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kuantitatif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profil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kondisi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sosial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ekonomi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masyarakat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sasaran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akan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bekerjasama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dilibatkan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.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Uraikan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pula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kondisi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potensi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wilayah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dari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aspek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fisik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sosial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ekonomi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maupun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lingkungan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relevan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dengan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akan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dilakukan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.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Tulis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jelas</a:t>
                      </a:r>
                      <a:r>
                        <a:rPr lang="en-US" sz="20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lang="en-US" sz="2000" b="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w Cen MT" panose="020B0602020104020603" pitchFamily="34" charset="0"/>
                        </a:rPr>
                        <a:t>mitra</a:t>
                      </a:r>
                      <a:r>
                        <a:rPr lang="en-US" sz="2000" b="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w Cen MT" panose="020B0602020104020603" pitchFamily="34" charset="0"/>
                        </a:rPr>
                        <a:t>yg</a:t>
                      </a:r>
                      <a:r>
                        <a:rPr lang="en-US" sz="2000" b="0" baseline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Tw Cen MT" panose="020B0602020104020603" pitchFamily="34" charset="0"/>
                        </a:rPr>
                        <a:t>dilibatkan</a:t>
                      </a:r>
                      <a:r>
                        <a:rPr lang="en-US" sz="2000" b="0" baseline="0" dirty="0" smtClean="0">
                          <a:latin typeface="Tw Cen MT" panose="020B0602020104020603" pitchFamily="34" charset="0"/>
                        </a:rPr>
                        <a:t>. Minimal 10 orang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1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19" y="153119"/>
            <a:ext cx="10173257" cy="597654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w Cen MT" panose="020B0602020104020603" pitchFamily="34" charset="0"/>
              </a:rPr>
              <a:t>KUNCI KEDUA </a:t>
            </a:r>
            <a:r>
              <a:rPr lang="en-US" dirty="0" err="1" smtClean="0">
                <a:latin typeface="Tw Cen MT" panose="020B0602020104020603" pitchFamily="34" charset="0"/>
              </a:rPr>
              <a:t>adalah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pembuatan</a:t>
            </a:r>
            <a:r>
              <a:rPr lang="en-US" dirty="0" smtClean="0">
                <a:latin typeface="Tw Cen MT" panose="020B0602020104020603" pitchFamily="34" charset="0"/>
              </a:rPr>
              <a:t> proposal </a:t>
            </a:r>
            <a:r>
              <a:rPr lang="en-US" dirty="0" err="1" smtClean="0">
                <a:latin typeface="Tw Cen MT" panose="020B0602020104020603" pitchFamily="34" charset="0"/>
              </a:rPr>
              <a:t>mulai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dari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judul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sampai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dengan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substansi</a:t>
            </a:r>
            <a:r>
              <a:rPr lang="en-US" dirty="0" smtClean="0">
                <a:latin typeface="Tw Cen MT" panose="020B0602020104020603" pitchFamily="34" charset="0"/>
              </a:rPr>
              <a:t> Bab 1 s/d Bab 3 </a:t>
            </a:r>
            <a:r>
              <a:rPr lang="en-US" dirty="0" err="1" smtClean="0">
                <a:latin typeface="Tw Cen MT" panose="020B0602020104020603" pitchFamily="34" charset="0"/>
              </a:rPr>
              <a:t>dengan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mengamati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permasalahan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masyarakat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secara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nyata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dan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akan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memberikan</a:t>
            </a:r>
            <a:r>
              <a:rPr lang="en-US" dirty="0" smtClean="0">
                <a:latin typeface="Tw Cen MT" panose="020B0602020104020603" pitchFamily="34" charset="0"/>
              </a:rPr>
              <a:t> SOLUSI </a:t>
            </a:r>
            <a:r>
              <a:rPr lang="en-US" dirty="0" err="1" smtClean="0">
                <a:latin typeface="Tw Cen MT" panose="020B0602020104020603" pitchFamily="34" charset="0"/>
              </a:rPr>
              <a:t>dengan</a:t>
            </a:r>
            <a:r>
              <a:rPr lang="en-US" dirty="0" smtClean="0">
                <a:latin typeface="Tw Cen MT" panose="020B0602020104020603" pitchFamily="34" charset="0"/>
              </a:rPr>
              <a:t> 5 </a:t>
            </a:r>
            <a:r>
              <a:rPr lang="en-US" dirty="0" err="1" smtClean="0">
                <a:latin typeface="Tw Cen MT" panose="020B0602020104020603" pitchFamily="34" charset="0"/>
              </a:rPr>
              <a:t>poin</a:t>
            </a:r>
            <a:r>
              <a:rPr lang="en-US" dirty="0" smtClean="0">
                <a:latin typeface="Tw Cen MT" panose="020B0602020104020603" pitchFamily="34" charset="0"/>
              </a:rPr>
              <a:t> </a:t>
            </a:r>
            <a:r>
              <a:rPr lang="en-US" dirty="0" err="1" smtClean="0">
                <a:latin typeface="Tw Cen MT" panose="020B0602020104020603" pitchFamily="34" charset="0"/>
              </a:rPr>
              <a:t>utama</a:t>
            </a:r>
            <a:endParaRPr lang="en-US" dirty="0">
              <a:latin typeface="Tw Cen MT" panose="020B0602020104020603" pitchFamily="34" charset="0"/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/>
          </p:nvPr>
        </p:nvGraphicFramePr>
        <p:xfrm>
          <a:off x="2278694" y="1675313"/>
          <a:ext cx="845611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148584" y="3472023"/>
            <a:ext cx="3106458" cy="86429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POIN PENTING PKM</a:t>
            </a:r>
            <a:endParaRPr lang="en-US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731819" y="-125260"/>
            <a:ext cx="1460181" cy="2876844"/>
          </a:xfrm>
          <a:custGeom>
            <a:avLst/>
            <a:gdLst>
              <a:gd name="connsiteX0" fmla="*/ 1512276 w 1512276"/>
              <a:gd name="connsiteY0" fmla="*/ 0 h 2876844"/>
              <a:gd name="connsiteX1" fmla="*/ 1512276 w 1512276"/>
              <a:gd name="connsiteY1" fmla="*/ 2876844 h 2876844"/>
              <a:gd name="connsiteX2" fmla="*/ 1357656 w 1512276"/>
              <a:gd name="connsiteY2" fmla="*/ 2869418 h 2876844"/>
              <a:gd name="connsiteX3" fmla="*/ 0 w 1512276"/>
              <a:gd name="connsiteY3" fmla="*/ 1438422 h 2876844"/>
              <a:gd name="connsiteX4" fmla="*/ 1357656 w 1512276"/>
              <a:gd name="connsiteY4" fmla="*/ 7427 h 287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276" h="2876844">
                <a:moveTo>
                  <a:pt x="1512276" y="0"/>
                </a:moveTo>
                <a:lnTo>
                  <a:pt x="1512276" y="2876844"/>
                </a:lnTo>
                <a:lnTo>
                  <a:pt x="1357656" y="2869418"/>
                </a:lnTo>
                <a:cubicBezTo>
                  <a:pt x="595080" y="2795756"/>
                  <a:pt x="0" y="2183190"/>
                  <a:pt x="0" y="1438422"/>
                </a:cubicBezTo>
                <a:cubicBezTo>
                  <a:pt x="0" y="693654"/>
                  <a:pt x="595080" y="81088"/>
                  <a:pt x="1357656" y="7427"/>
                </a:cubicBezTo>
                <a:close/>
              </a:path>
            </a:pathLst>
          </a:cu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10933904" y="1174980"/>
            <a:ext cx="2067951" cy="448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51565"/>
              </p:ext>
            </p:extLst>
          </p:nvPr>
        </p:nvGraphicFramePr>
        <p:xfrm>
          <a:off x="0" y="160421"/>
          <a:ext cx="12063663" cy="6492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951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w Cen MT" panose="020B0602020104020603" pitchFamily="34" charset="0"/>
                        </a:rPr>
                        <a:t>BAB 3. METODE PELAKSANAAN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Uraikan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jelas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pola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frekuensi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pelaksanaan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program (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pelatihan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pendampingan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demplot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konsultasi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rekayasa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sosial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dll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),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teknik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pengumpulan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,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pengolahan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dan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analisis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data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serta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tahapan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pekerjaan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pencapaian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tujuan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program.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Tulis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secara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jelas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jumlah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kunjungan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yang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dilakukan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ke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mitra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untuk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intervensi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, minimal 5 kali.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Hindari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adanya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penelitian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atau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kegiatan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survei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Tw Cen MT" panose="020B0602020104020603" pitchFamily="34" charset="0"/>
                        </a:rPr>
                        <a:t>dalam</a:t>
                      </a:r>
                      <a:r>
                        <a:rPr lang="en-US" sz="2400" b="0" dirty="0" smtClean="0">
                          <a:latin typeface="Tw Cen MT" panose="020B0602020104020603" pitchFamily="34" charset="0"/>
                        </a:rPr>
                        <a:t> proposal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79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w Cen MT" panose="020B0602020104020603" pitchFamily="34" charset="0"/>
                        </a:rPr>
                        <a:t>BAB 4. BIAYA DAN JADWAL KEGIATAN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err="1" smtClean="0"/>
                        <a:t>Anggaran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Biaya</a:t>
                      </a:r>
                      <a:r>
                        <a:rPr lang="en-US" sz="2400" kern="1200" dirty="0" smtClean="0"/>
                        <a:t> : </a:t>
                      </a:r>
                      <a:r>
                        <a:rPr lang="fi-FI" sz="2400" kern="1200" dirty="0" smtClean="0"/>
                        <a:t>pengalokasian dana 80% untuk kebutuhan</a:t>
                      </a:r>
                      <a:r>
                        <a:rPr lang="fi-FI" sz="2400" kern="1200" baseline="0" dirty="0" smtClean="0"/>
                        <a:t> </a:t>
                      </a:r>
                      <a:r>
                        <a:rPr lang="es-ES" sz="2400" kern="1200" dirty="0" err="1" smtClean="0"/>
                        <a:t>operasional</a:t>
                      </a:r>
                      <a:r>
                        <a:rPr lang="es-ES" sz="2400" kern="1200" dirty="0" smtClean="0"/>
                        <a:t> dan 20% </a:t>
                      </a:r>
                      <a:r>
                        <a:rPr lang="es-ES" sz="2400" kern="1200" dirty="0" err="1" smtClean="0"/>
                        <a:t>kebutuhan</a:t>
                      </a:r>
                      <a:r>
                        <a:rPr lang="es-ES" sz="2400" kern="1200" dirty="0" smtClean="0"/>
                        <a:t> </a:t>
                      </a:r>
                      <a:r>
                        <a:rPr lang="es-ES" sz="2400" kern="1200" dirty="0" err="1" smtClean="0"/>
                        <a:t>administrasi</a:t>
                      </a:r>
                      <a:r>
                        <a:rPr lang="es-ES" sz="2400" kern="1200" dirty="0" smtClean="0"/>
                        <a:t>. </a:t>
                      </a:r>
                      <a:r>
                        <a:rPr lang="es-ES" sz="2400" kern="1200" dirty="0" err="1" smtClean="0"/>
                        <a:t>Biaya</a:t>
                      </a:r>
                      <a:r>
                        <a:rPr lang="es-ES" sz="2400" kern="1200" dirty="0" smtClean="0"/>
                        <a:t> </a:t>
                      </a:r>
                      <a:r>
                        <a:rPr lang="es-ES" sz="2400" kern="1200" dirty="0" err="1" smtClean="0"/>
                        <a:t>perjalanan</a:t>
                      </a:r>
                      <a:r>
                        <a:rPr lang="es-ES" sz="2400" kern="1200" dirty="0" smtClean="0"/>
                        <a:t> </a:t>
                      </a:r>
                      <a:r>
                        <a:rPr lang="es-ES" sz="2400" kern="1200" dirty="0" err="1" smtClean="0"/>
                        <a:t>seefisien</a:t>
                      </a:r>
                      <a:r>
                        <a:rPr lang="es-ES" sz="2400" kern="1200" baseline="0" dirty="0" smtClean="0"/>
                        <a:t> </a:t>
                      </a:r>
                      <a:r>
                        <a:rPr lang="en-US" sz="2400" kern="1200" dirty="0" err="1" smtClean="0"/>
                        <a:t>dan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seminimal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mungkin</a:t>
                      </a:r>
                      <a:r>
                        <a:rPr lang="en-US" sz="2400" kern="120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err="1" smtClean="0"/>
                        <a:t>Jadwal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kegiatan</a:t>
                      </a:r>
                      <a:r>
                        <a:rPr lang="en-US" sz="2400" kern="1200" dirty="0" smtClean="0"/>
                        <a:t>: </a:t>
                      </a:r>
                      <a:r>
                        <a:rPr lang="en-US" sz="2400" kern="1200" dirty="0" err="1" smtClean="0"/>
                        <a:t>Jadwal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dirty="0" err="1" smtClean="0"/>
                        <a:t>kegiatan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dirty="0" err="1" smtClean="0"/>
                        <a:t>antara</a:t>
                      </a:r>
                      <a:r>
                        <a:rPr lang="en-US" sz="2400" kern="1200" dirty="0" smtClean="0"/>
                        <a:t> 3 </a:t>
                      </a:r>
                      <a:r>
                        <a:rPr lang="en-US" sz="2400" kern="1200" dirty="0" err="1" smtClean="0"/>
                        <a:t>s.d</a:t>
                      </a:r>
                      <a:r>
                        <a:rPr lang="en-US" sz="2400" kern="1200" dirty="0" smtClean="0"/>
                        <a:t> 5 </a:t>
                      </a:r>
                      <a:r>
                        <a:rPr lang="en-US" sz="2400" kern="1200" dirty="0" err="1" smtClean="0"/>
                        <a:t>bulan</a:t>
                      </a:r>
                      <a:r>
                        <a:rPr lang="en-US" sz="2400" kern="1200" dirty="0" smtClean="0"/>
                        <a:t>, </a:t>
                      </a:r>
                      <a:r>
                        <a:rPr lang="en-US" sz="2400" kern="1200" dirty="0" err="1" smtClean="0"/>
                        <a:t>disusun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dirty="0" err="1" smtClean="0"/>
                        <a:t>dalam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dirty="0" err="1" smtClean="0"/>
                        <a:t>bentuk</a:t>
                      </a:r>
                      <a:r>
                        <a:rPr lang="en-US" sz="2400" kern="1200" dirty="0" smtClean="0"/>
                        <a:t> bar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dirty="0" smtClean="0"/>
                        <a:t>chart </a:t>
                      </a:r>
                      <a:r>
                        <a:rPr lang="en-US" sz="2400" kern="1200" dirty="0" err="1" smtClean="0"/>
                        <a:t>sesuai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dengan</a:t>
                      </a:r>
                      <a:r>
                        <a:rPr lang="en-US" sz="2400" kern="1200" baseline="0" dirty="0" smtClean="0"/>
                        <a:t> </a:t>
                      </a:r>
                      <a:r>
                        <a:rPr lang="en-US" sz="2400" kern="1200" dirty="0" smtClean="0"/>
                        <a:t>format </a:t>
                      </a:r>
                      <a:r>
                        <a:rPr lang="en-US" sz="2400" kern="1200" dirty="0" err="1" smtClean="0"/>
                        <a:t>pada</a:t>
                      </a:r>
                      <a:r>
                        <a:rPr lang="en-US" sz="2400" kern="1200" dirty="0" smtClean="0"/>
                        <a:t> </a:t>
                      </a:r>
                      <a:r>
                        <a:rPr lang="en-US" sz="2400" kern="1200" dirty="0" err="1" smtClean="0"/>
                        <a:t>lampiran</a:t>
                      </a:r>
                      <a:endParaRPr lang="en-US" sz="2400" b="0" dirty="0" smtClean="0">
                        <a:latin typeface="+mn-lt"/>
                      </a:endParaRPr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51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LAMPIRAN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Lampiran</a:t>
                      </a:r>
                      <a:r>
                        <a:rPr lang="en-US" sz="2400" dirty="0" smtClean="0"/>
                        <a:t> 1. </a:t>
                      </a:r>
                      <a:r>
                        <a:rPr lang="en-US" sz="2400" dirty="0" err="1" smtClean="0"/>
                        <a:t>Biodata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Ketua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Anggota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Biodata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Dosen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Pendamping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Lampiran</a:t>
                      </a:r>
                      <a:r>
                        <a:rPr lang="en-US" sz="2400" dirty="0" smtClean="0"/>
                        <a:t> 2. </a:t>
                      </a:r>
                      <a:r>
                        <a:rPr lang="en-US" sz="2400" dirty="0" err="1" smtClean="0"/>
                        <a:t>Justifikasi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Anggaran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Kegiatan</a:t>
                      </a:r>
                      <a:endParaRPr lang="en-US" sz="2400" dirty="0" smtClean="0"/>
                    </a:p>
                    <a:p>
                      <a:r>
                        <a:rPr lang="en-US" sz="2400" dirty="0" err="1" smtClean="0"/>
                        <a:t>Lampiran</a:t>
                      </a:r>
                      <a:r>
                        <a:rPr lang="en-US" sz="2400" dirty="0" smtClean="0"/>
                        <a:t> 3. </a:t>
                      </a:r>
                      <a:r>
                        <a:rPr lang="en-US" sz="2400" dirty="0" err="1" smtClean="0"/>
                        <a:t>Susunan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Organisasi</a:t>
                      </a:r>
                      <a:r>
                        <a:rPr lang="en-US" sz="2400" dirty="0" smtClean="0"/>
                        <a:t> Tim </a:t>
                      </a:r>
                      <a:r>
                        <a:rPr lang="en-US" sz="2400" dirty="0" err="1" smtClean="0"/>
                        <a:t>Kegiatan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Pembagian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Tugas</a:t>
                      </a:r>
                      <a:endParaRPr lang="en-US" sz="2400" dirty="0" smtClean="0"/>
                    </a:p>
                    <a:p>
                      <a:r>
                        <a:rPr lang="fi-FI" sz="2400" dirty="0" smtClean="0"/>
                        <a:t>Lampiran 4. Surat Pernyataan Ketua Pelaksana</a:t>
                      </a:r>
                    </a:p>
                    <a:p>
                      <a:r>
                        <a:rPr lang="fi-FI" sz="2400" dirty="0" smtClean="0"/>
                        <a:t>Lampiran 5. Surat Pernyataan Kesediaan dari Mitra</a:t>
                      </a:r>
                    </a:p>
                    <a:p>
                      <a:r>
                        <a:rPr lang="fi-FI" sz="2400" dirty="0" smtClean="0"/>
                        <a:t>Lampiran 6. Denah Detail Lokasi Mitra Kerja.</a:t>
                      </a:r>
                      <a:endParaRPr lang="en-US" sz="2400" dirty="0" smtClean="0"/>
                    </a:p>
                  </a:txBody>
                  <a:tcPr>
                    <a:pattFill prst="pct1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4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pct80">
            <a:fgClr>
              <a:srgbClr val="00CC00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Tw Cen MT" panose="020B0602020104020603" pitchFamily="34" charset="0"/>
              </a:rPr>
              <a:t>Ruang</a:t>
            </a:r>
            <a:r>
              <a:rPr lang="en-US" b="1" dirty="0" smtClean="0">
                <a:latin typeface="Tw Cen MT" panose="020B0602020104020603" pitchFamily="34" charset="0"/>
              </a:rPr>
              <a:t> </a:t>
            </a:r>
            <a:r>
              <a:rPr lang="en-US" b="1" dirty="0" err="1" smtClean="0">
                <a:latin typeface="Tw Cen MT" panose="020B0602020104020603" pitchFamily="34" charset="0"/>
              </a:rPr>
              <a:t>Lingkup</a:t>
            </a:r>
            <a:r>
              <a:rPr lang="en-US" b="1" dirty="0" smtClean="0">
                <a:latin typeface="Tw Cen MT" panose="020B0602020104020603" pitchFamily="34" charset="0"/>
              </a:rPr>
              <a:t> PKMM</a:t>
            </a:r>
            <a:endParaRPr lang="en-US" b="1" dirty="0">
              <a:latin typeface="Tw Cen MT" panose="020B0602020104020603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sny2020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05" y="140537"/>
            <a:ext cx="10515600" cy="485106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Update </a:t>
            </a:r>
            <a:r>
              <a:rPr lang="en-US" b="1" i="1" dirty="0" err="1" smtClean="0"/>
              <a:t>kegiatan</a:t>
            </a:r>
            <a:endParaRPr lang="en-US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794"/>
            <a:ext cx="12192000" cy="60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Contoh</a:t>
            </a:r>
            <a:r>
              <a:rPr lang="en-US" b="1" dirty="0" smtClean="0">
                <a:solidFill>
                  <a:srgbClr val="C00000"/>
                </a:solidFill>
              </a:rPr>
              <a:t> topic PKM-M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1" y="1556086"/>
            <a:ext cx="11129211" cy="48775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pc="-50" dirty="0" err="1" smtClean="0">
                <a:solidFill>
                  <a:srgbClr val="001F5F"/>
                </a:solidFill>
                <a:cs typeface="Calibri"/>
              </a:rPr>
              <a:t>P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e</a:t>
            </a:r>
            <a:r>
              <a:rPr lang="en-US" spc="-15" dirty="0" err="1" smtClean="0">
                <a:solidFill>
                  <a:srgbClr val="001F5F"/>
                </a:solidFill>
                <a:cs typeface="Calibri"/>
              </a:rPr>
              <a:t>m</a:t>
            </a:r>
            <a:r>
              <a:rPr lang="en-US" spc="-40" dirty="0" err="1" smtClean="0">
                <a:solidFill>
                  <a:srgbClr val="001F5F"/>
                </a:solidFill>
                <a:cs typeface="Calibri"/>
              </a:rPr>
              <a:t>r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o</a:t>
            </a:r>
            <a:r>
              <a:rPr lang="en-US" dirty="0" err="1" smtClean="0">
                <a:solidFill>
                  <a:srgbClr val="001F5F"/>
                </a:solidFill>
                <a:cs typeface="Calibri"/>
              </a:rPr>
              <a:t>s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esan</a:t>
            </a:r>
            <a:r>
              <a:rPr lang="en-US" spc="1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sabu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t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45" dirty="0" err="1" smtClean="0">
                <a:solidFill>
                  <a:srgbClr val="001F5F"/>
                </a:solidFill>
                <a:cs typeface="Calibri"/>
              </a:rPr>
              <a:t>k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elapa</a:t>
            </a:r>
            <a:r>
              <a:rPr lang="en-US" spc="-2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m</a:t>
            </a:r>
            <a:r>
              <a:rPr lang="en-US" spc="-15" dirty="0" err="1" smtClean="0">
                <a:solidFill>
                  <a:srgbClr val="001F5F"/>
                </a:solidFill>
                <a:cs typeface="Calibri"/>
              </a:rPr>
              <a:t>e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njad</a:t>
            </a:r>
            <a:r>
              <a:rPr lang="en-US" dirty="0" err="1" smtClean="0">
                <a:solidFill>
                  <a:srgbClr val="001F5F"/>
                </a:solidFill>
                <a:cs typeface="Calibri"/>
              </a:rPr>
              <a:t>i</a:t>
            </a:r>
            <a:r>
              <a:rPr lang="en-US" spc="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c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o</a:t>
            </a:r>
            <a:r>
              <a:rPr lang="en-US" spc="-40" dirty="0" smtClean="0">
                <a:solidFill>
                  <a:srgbClr val="001F5F"/>
                </a:solidFill>
                <a:cs typeface="Calibri"/>
              </a:rPr>
              <a:t>c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o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fibe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r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seb</a:t>
            </a:r>
            <a:r>
              <a:rPr lang="en-US" dirty="0" err="1" smtClean="0">
                <a:solidFill>
                  <a:srgbClr val="001F5F"/>
                </a:solidFill>
                <a:cs typeface="Calibri"/>
              </a:rPr>
              <a:t>a</a:t>
            </a:r>
            <a:r>
              <a:rPr lang="en-US" spc="-45" dirty="0" err="1" smtClean="0">
                <a:solidFill>
                  <a:srgbClr val="001F5F"/>
                </a:solidFill>
                <a:cs typeface="Calibri"/>
              </a:rPr>
              <a:t>g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ai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b</a:t>
            </a:r>
            <a:r>
              <a:rPr lang="en-US" dirty="0" err="1" smtClean="0">
                <a:solidFill>
                  <a:srgbClr val="001F5F"/>
                </a:solidFill>
                <a:cs typeface="Calibri"/>
              </a:rPr>
              <a:t>a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ha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n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u</a:t>
            </a:r>
            <a:r>
              <a:rPr lang="en-US" spc="-40" dirty="0" err="1" smtClean="0">
                <a:solidFill>
                  <a:srgbClr val="001F5F"/>
                </a:solidFill>
                <a:cs typeface="Calibri"/>
              </a:rPr>
              <a:t>t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ama</a:t>
            </a:r>
            <a:r>
              <a:rPr lang="en-US" spc="1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0" dirty="0" err="1" smtClean="0">
                <a:solidFill>
                  <a:srgbClr val="001F5F"/>
                </a:solidFill>
                <a:cs typeface="Calibri"/>
              </a:rPr>
              <a:t>p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embu</a:t>
            </a:r>
            <a:r>
              <a:rPr lang="en-US" spc="-40" dirty="0" err="1" smtClean="0">
                <a:solidFill>
                  <a:srgbClr val="001F5F"/>
                </a:solidFill>
                <a:cs typeface="Calibri"/>
              </a:rPr>
              <a:t>a</a:t>
            </a:r>
            <a:r>
              <a:rPr lang="en-US" spc="-35" dirty="0" err="1" smtClean="0">
                <a:solidFill>
                  <a:srgbClr val="001F5F"/>
                </a:solidFill>
                <a:cs typeface="Calibri"/>
              </a:rPr>
              <a:t>t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an</a:t>
            </a:r>
            <a:r>
              <a:rPr lang="en-US" spc="2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c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o</a:t>
            </a:r>
            <a:r>
              <a:rPr lang="en-US" spc="-35" dirty="0" smtClean="0">
                <a:solidFill>
                  <a:srgbClr val="001F5F"/>
                </a:solidFill>
                <a:cs typeface="Calibri"/>
              </a:rPr>
              <a:t>c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o</a:t>
            </a:r>
            <a:r>
              <a:rPr lang="en-US" spc="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bed</a:t>
            </a:r>
            <a:r>
              <a:rPr lang="en-US" spc="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s</a:t>
            </a:r>
            <a:r>
              <a:rPr lang="en-US" spc="-20" dirty="0" smtClean="0">
                <a:solidFill>
                  <a:srgbClr val="001F5F"/>
                </a:solidFill>
                <a:cs typeface="Calibri"/>
              </a:rPr>
              <a:t>e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t</a:t>
            </a:r>
            <a:r>
              <a:rPr lang="en-US" spc="2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u</a:t>
            </a:r>
            <a:r>
              <a:rPr lang="en-US" spc="-35" dirty="0" err="1" smtClean="0">
                <a:solidFill>
                  <a:srgbClr val="001F5F"/>
                </a:solidFill>
                <a:cs typeface="Calibri"/>
              </a:rPr>
              <a:t>n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tuk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45" dirty="0" err="1" smtClean="0">
                <a:solidFill>
                  <a:srgbClr val="001F5F"/>
                </a:solidFill>
                <a:cs typeface="Calibri"/>
              </a:rPr>
              <a:t>k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emandirian</a:t>
            </a:r>
            <a:r>
              <a:rPr lang="en-US" spc="-4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da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n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0" dirty="0" err="1" smtClean="0">
                <a:solidFill>
                  <a:srgbClr val="001F5F"/>
                </a:solidFill>
                <a:cs typeface="Calibri"/>
              </a:rPr>
              <a:t>p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enin</a:t>
            </a:r>
            <a:r>
              <a:rPr lang="en-US" spc="-15" dirty="0" err="1" smtClean="0">
                <a:solidFill>
                  <a:srgbClr val="001F5F"/>
                </a:solidFill>
                <a:cs typeface="Calibri"/>
              </a:rPr>
              <a:t>g</a:t>
            </a:r>
            <a:r>
              <a:rPr lang="en-US" spc="-45" dirty="0" err="1" smtClean="0">
                <a:solidFill>
                  <a:srgbClr val="001F5F"/>
                </a:solidFill>
                <a:cs typeface="Calibri"/>
              </a:rPr>
              <a:t>k</a:t>
            </a:r>
            <a:r>
              <a:rPr lang="en-US" spc="-25" dirty="0" err="1" smtClean="0">
                <a:solidFill>
                  <a:srgbClr val="001F5F"/>
                </a:solidFill>
                <a:cs typeface="Calibri"/>
              </a:rPr>
              <a:t>a</a:t>
            </a:r>
            <a:r>
              <a:rPr lang="en-US" spc="-35" dirty="0" err="1" smtClean="0">
                <a:solidFill>
                  <a:srgbClr val="001F5F"/>
                </a:solidFill>
                <a:cs typeface="Calibri"/>
              </a:rPr>
              <a:t>t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an</a:t>
            </a:r>
            <a:r>
              <a:rPr lang="en-US" spc="1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0" dirty="0" err="1" smtClean="0">
                <a:solidFill>
                  <a:srgbClr val="001F5F"/>
                </a:solidFill>
                <a:cs typeface="Calibri"/>
              </a:rPr>
              <a:t>p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e</a:t>
            </a:r>
            <a:r>
              <a:rPr lang="en-US" spc="-30" dirty="0" err="1" smtClean="0">
                <a:solidFill>
                  <a:srgbClr val="001F5F"/>
                </a:solidFill>
                <a:cs typeface="Calibri"/>
              </a:rPr>
              <a:t>r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e</a:t>
            </a:r>
            <a:r>
              <a:rPr lang="en-US" spc="-85" dirty="0" err="1" smtClean="0">
                <a:solidFill>
                  <a:srgbClr val="001F5F"/>
                </a:solidFill>
                <a:cs typeface="Calibri"/>
              </a:rPr>
              <a:t>k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o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nomia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n</a:t>
            </a:r>
            <a:r>
              <a:rPr lang="en-US" spc="2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75" dirty="0" err="1" smtClean="0">
                <a:solidFill>
                  <a:srgbClr val="001F5F"/>
                </a:solidFill>
                <a:cs typeface="Calibri"/>
              </a:rPr>
              <a:t>w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a</a:t>
            </a:r>
            <a:r>
              <a:rPr lang="en-US" spc="-25" dirty="0" err="1" smtClean="0">
                <a:solidFill>
                  <a:srgbClr val="001F5F"/>
                </a:solidFill>
                <a:cs typeface="Calibri"/>
              </a:rPr>
              <a:t>r</a:t>
            </a:r>
            <a:r>
              <a:rPr lang="en-US" spc="-45" dirty="0" err="1" smtClean="0">
                <a:solidFill>
                  <a:srgbClr val="001F5F"/>
                </a:solidFill>
                <a:cs typeface="Calibri"/>
              </a:rPr>
              <a:t>g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a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du</a:t>
            </a:r>
            <a:r>
              <a:rPr lang="en-US" dirty="0" err="1" smtClean="0">
                <a:solidFill>
                  <a:srgbClr val="001F5F"/>
                </a:solidFill>
                <a:cs typeface="Calibri"/>
              </a:rPr>
              <a:t>s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u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n</a:t>
            </a:r>
            <a:r>
              <a:rPr lang="en-US" spc="-2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gu</a:t>
            </a:r>
            <a:r>
              <a:rPr lang="en-US" spc="-15" dirty="0" err="1" smtClean="0">
                <a:solidFill>
                  <a:srgbClr val="001F5F"/>
                </a:solidFill>
                <a:cs typeface="Calibri"/>
              </a:rPr>
              <a:t>n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ung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45" dirty="0" err="1" smtClean="0">
                <a:solidFill>
                  <a:srgbClr val="001F5F"/>
                </a:solidFill>
                <a:cs typeface="Calibri"/>
              </a:rPr>
              <a:t>k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u</a:t>
            </a:r>
            <a:r>
              <a:rPr lang="en-US" spc="-35" dirty="0" err="1" smtClean="0">
                <a:solidFill>
                  <a:srgbClr val="001F5F"/>
                </a:solidFill>
                <a:cs typeface="Calibri"/>
              </a:rPr>
              <a:t>k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us</a:t>
            </a:r>
            <a:r>
              <a:rPr lang="en-US" dirty="0" err="1" smtClean="0">
                <a:solidFill>
                  <a:srgbClr val="001F5F"/>
                </a:solidFill>
                <a:cs typeface="Calibri"/>
              </a:rPr>
              <a:t>a</a:t>
            </a:r>
            <a:r>
              <a:rPr lang="en-US" spc="-10" dirty="0" err="1" smtClean="0">
                <a:solidFill>
                  <a:srgbClr val="001F5F"/>
                </a:solidFill>
                <a:cs typeface="Calibri"/>
              </a:rPr>
              <a:t>n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 </a:t>
            </a:r>
          </a:p>
          <a:p>
            <a:pPr algn="just"/>
            <a:r>
              <a:rPr lang="it-IT" dirty="0" smtClean="0"/>
              <a:t>VERTICULTURE SEBAGAI ALTERNATIF LAHAN SEMPIT DI PONDOK PESANTREN</a:t>
            </a:r>
          </a:p>
          <a:p>
            <a:pPr algn="just"/>
            <a:r>
              <a:rPr lang="en-US" dirty="0" err="1" smtClean="0"/>
              <a:t>Tanam</a:t>
            </a:r>
            <a:r>
              <a:rPr lang="en-US" dirty="0" smtClean="0"/>
              <a:t> </a:t>
            </a:r>
            <a:r>
              <a:rPr lang="en-US" dirty="0" err="1" smtClean="0"/>
              <a:t>cegah</a:t>
            </a:r>
            <a:r>
              <a:rPr lang="en-US" dirty="0" smtClean="0"/>
              <a:t> rob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penanaman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mangrove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rob </a:t>
            </a:r>
          </a:p>
          <a:p>
            <a:pPr algn="just"/>
            <a:r>
              <a:rPr lang="en-US" dirty="0" smtClean="0"/>
              <a:t>PELATIHAN LEADERSHIP DAN ORGANISASI SEBAGAI UPAYA REVITALISASI KARANG TARUNA</a:t>
            </a:r>
          </a:p>
          <a:p>
            <a:pPr algn="just"/>
            <a:r>
              <a:rPr lang="sv-SE" dirty="0" smtClean="0"/>
              <a:t>Edukasi siaga bencana melalui kreatifitas dan seni budaya bugis-makassar</a:t>
            </a:r>
          </a:p>
          <a:p>
            <a:pPr algn="just"/>
            <a:r>
              <a:rPr lang="nn-NO" dirty="0" smtClean="0"/>
              <a:t>PROGRAM PENINGKATAN KESADARAN KESEHATAN GIGI DAN MULUT DI SD</a:t>
            </a:r>
          </a:p>
          <a:p>
            <a:pPr algn="just"/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edukasi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putus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  <a:p>
            <a:pPr algn="just"/>
            <a:r>
              <a:rPr lang="en-US" dirty="0" smtClean="0"/>
              <a:t>METODE PANCING SISTEM ELIMINASI BUTA AKSARA UNTUK PEMBELAJARAN MEMBACA DINI BAGI ANAK PRA-SEKOLAH DI PULAU TERLUAR SULAWESI SELATAN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5184783"/>
            <a:ext cx="12187767" cy="1673860"/>
          </a:xfrm>
          <a:custGeom>
            <a:avLst/>
            <a:gdLst/>
            <a:ahLst/>
            <a:cxnLst/>
            <a:rect l="l" t="t" r="r" b="b"/>
            <a:pathLst>
              <a:path w="9140825" h="1255395">
                <a:moveTo>
                  <a:pt x="0" y="2155"/>
                </a:moveTo>
                <a:lnTo>
                  <a:pt x="0" y="1254912"/>
                </a:lnTo>
                <a:lnTo>
                  <a:pt x="9140571" y="1254912"/>
                </a:lnTo>
                <a:lnTo>
                  <a:pt x="9140571" y="1221687"/>
                </a:lnTo>
                <a:lnTo>
                  <a:pt x="4568571" y="1221687"/>
                </a:lnTo>
                <a:lnTo>
                  <a:pt x="4315543" y="1218540"/>
                </a:lnTo>
                <a:lnTo>
                  <a:pt x="4064945" y="1209173"/>
                </a:lnTo>
                <a:lnTo>
                  <a:pt x="3816949" y="1193700"/>
                </a:lnTo>
                <a:lnTo>
                  <a:pt x="3571729" y="1172236"/>
                </a:lnTo>
                <a:lnTo>
                  <a:pt x="3329458" y="1144893"/>
                </a:lnTo>
                <a:lnTo>
                  <a:pt x="3090311" y="1111787"/>
                </a:lnTo>
                <a:lnTo>
                  <a:pt x="2854461" y="1073029"/>
                </a:lnTo>
                <a:lnTo>
                  <a:pt x="2622080" y="1028735"/>
                </a:lnTo>
                <a:lnTo>
                  <a:pt x="2393343" y="979018"/>
                </a:lnTo>
                <a:lnTo>
                  <a:pt x="2168423" y="923992"/>
                </a:lnTo>
                <a:lnTo>
                  <a:pt x="1947494" y="863771"/>
                </a:lnTo>
                <a:lnTo>
                  <a:pt x="1730728" y="798467"/>
                </a:lnTo>
                <a:lnTo>
                  <a:pt x="1518301" y="728196"/>
                </a:lnTo>
                <a:lnTo>
                  <a:pt x="1310384" y="653071"/>
                </a:lnTo>
                <a:lnTo>
                  <a:pt x="1107152" y="573206"/>
                </a:lnTo>
                <a:lnTo>
                  <a:pt x="908778" y="488714"/>
                </a:lnTo>
                <a:lnTo>
                  <a:pt x="715436" y="399709"/>
                </a:lnTo>
                <a:lnTo>
                  <a:pt x="527299" y="306305"/>
                </a:lnTo>
                <a:lnTo>
                  <a:pt x="344541" y="208616"/>
                </a:lnTo>
                <a:lnTo>
                  <a:pt x="167335" y="106756"/>
                </a:lnTo>
                <a:lnTo>
                  <a:pt x="0" y="2155"/>
                </a:lnTo>
                <a:close/>
              </a:path>
              <a:path w="9140825" h="1255395">
                <a:moveTo>
                  <a:pt x="9140571" y="0"/>
                </a:moveTo>
                <a:lnTo>
                  <a:pt x="8969756" y="106756"/>
                </a:lnTo>
                <a:lnTo>
                  <a:pt x="8792557" y="208616"/>
                </a:lnTo>
                <a:lnTo>
                  <a:pt x="8609805" y="306305"/>
                </a:lnTo>
                <a:lnTo>
                  <a:pt x="8421674" y="399709"/>
                </a:lnTo>
                <a:lnTo>
                  <a:pt x="8228337" y="488714"/>
                </a:lnTo>
                <a:lnTo>
                  <a:pt x="8029967" y="573206"/>
                </a:lnTo>
                <a:lnTo>
                  <a:pt x="7826739" y="653071"/>
                </a:lnTo>
                <a:lnTo>
                  <a:pt x="7618826" y="728196"/>
                </a:lnTo>
                <a:lnTo>
                  <a:pt x="7406402" y="798467"/>
                </a:lnTo>
                <a:lnTo>
                  <a:pt x="7189639" y="863771"/>
                </a:lnTo>
                <a:lnTo>
                  <a:pt x="6968712" y="923992"/>
                </a:lnTo>
                <a:lnTo>
                  <a:pt x="6743794" y="979018"/>
                </a:lnTo>
                <a:lnTo>
                  <a:pt x="6515058" y="1028735"/>
                </a:lnTo>
                <a:lnTo>
                  <a:pt x="6282678" y="1073029"/>
                </a:lnTo>
                <a:lnTo>
                  <a:pt x="6046828" y="1111787"/>
                </a:lnTo>
                <a:lnTo>
                  <a:pt x="5807682" y="1144893"/>
                </a:lnTo>
                <a:lnTo>
                  <a:pt x="5565412" y="1172236"/>
                </a:lnTo>
                <a:lnTo>
                  <a:pt x="5320192" y="1193700"/>
                </a:lnTo>
                <a:lnTo>
                  <a:pt x="5072196" y="1209173"/>
                </a:lnTo>
                <a:lnTo>
                  <a:pt x="4821598" y="1218540"/>
                </a:lnTo>
                <a:lnTo>
                  <a:pt x="4568571" y="1221687"/>
                </a:lnTo>
                <a:lnTo>
                  <a:pt x="9140571" y="1221687"/>
                </a:lnTo>
                <a:lnTo>
                  <a:pt x="9140571" y="0"/>
                </a:lnTo>
                <a:close/>
              </a:path>
            </a:pathLst>
          </a:custGeom>
          <a:solidFill>
            <a:srgbClr val="E8F0F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" y="5799768"/>
            <a:ext cx="12187767" cy="1058333"/>
          </a:xfrm>
          <a:custGeom>
            <a:avLst/>
            <a:gdLst/>
            <a:ahLst/>
            <a:cxnLst/>
            <a:rect l="l" t="t" r="r" b="b"/>
            <a:pathLst>
              <a:path w="9140825" h="793750">
                <a:moveTo>
                  <a:pt x="0" y="1461"/>
                </a:moveTo>
                <a:lnTo>
                  <a:pt x="0" y="793673"/>
                </a:lnTo>
                <a:lnTo>
                  <a:pt x="3559259" y="793673"/>
                </a:lnTo>
                <a:lnTo>
                  <a:pt x="3329458" y="776093"/>
                </a:lnTo>
                <a:lnTo>
                  <a:pt x="3090311" y="753651"/>
                </a:lnTo>
                <a:lnTo>
                  <a:pt x="2854461" y="727378"/>
                </a:lnTo>
                <a:lnTo>
                  <a:pt x="2622080" y="697353"/>
                </a:lnTo>
                <a:lnTo>
                  <a:pt x="2393343" y="663652"/>
                </a:lnTo>
                <a:lnTo>
                  <a:pt x="2168423" y="626351"/>
                </a:lnTo>
                <a:lnTo>
                  <a:pt x="1947494" y="585529"/>
                </a:lnTo>
                <a:lnTo>
                  <a:pt x="1730728" y="541263"/>
                </a:lnTo>
                <a:lnTo>
                  <a:pt x="1518301" y="493628"/>
                </a:lnTo>
                <a:lnTo>
                  <a:pt x="1310384" y="442704"/>
                </a:lnTo>
                <a:lnTo>
                  <a:pt x="1107152" y="388566"/>
                </a:lnTo>
                <a:lnTo>
                  <a:pt x="908778" y="331292"/>
                </a:lnTo>
                <a:lnTo>
                  <a:pt x="715436" y="270959"/>
                </a:lnTo>
                <a:lnTo>
                  <a:pt x="527299" y="207644"/>
                </a:lnTo>
                <a:lnTo>
                  <a:pt x="344541" y="141424"/>
                </a:lnTo>
                <a:lnTo>
                  <a:pt x="167335" y="72377"/>
                </a:lnTo>
                <a:lnTo>
                  <a:pt x="0" y="1461"/>
                </a:lnTo>
                <a:close/>
              </a:path>
              <a:path w="9140825" h="793750">
                <a:moveTo>
                  <a:pt x="9140571" y="0"/>
                </a:moveTo>
                <a:lnTo>
                  <a:pt x="8969756" y="72377"/>
                </a:lnTo>
                <a:lnTo>
                  <a:pt x="8792557" y="141424"/>
                </a:lnTo>
                <a:lnTo>
                  <a:pt x="8609805" y="207644"/>
                </a:lnTo>
                <a:lnTo>
                  <a:pt x="8421674" y="270959"/>
                </a:lnTo>
                <a:lnTo>
                  <a:pt x="8228337" y="331292"/>
                </a:lnTo>
                <a:lnTo>
                  <a:pt x="8029967" y="388566"/>
                </a:lnTo>
                <a:lnTo>
                  <a:pt x="7826739" y="442704"/>
                </a:lnTo>
                <a:lnTo>
                  <a:pt x="7618826" y="493628"/>
                </a:lnTo>
                <a:lnTo>
                  <a:pt x="7406402" y="541263"/>
                </a:lnTo>
                <a:lnTo>
                  <a:pt x="7189639" y="585529"/>
                </a:lnTo>
                <a:lnTo>
                  <a:pt x="6968712" y="626351"/>
                </a:lnTo>
                <a:lnTo>
                  <a:pt x="6743794" y="663652"/>
                </a:lnTo>
                <a:lnTo>
                  <a:pt x="6515058" y="697353"/>
                </a:lnTo>
                <a:lnTo>
                  <a:pt x="6282678" y="727378"/>
                </a:lnTo>
                <a:lnTo>
                  <a:pt x="6046828" y="753651"/>
                </a:lnTo>
                <a:lnTo>
                  <a:pt x="5807682" y="776093"/>
                </a:lnTo>
                <a:lnTo>
                  <a:pt x="5577881" y="793673"/>
                </a:lnTo>
                <a:lnTo>
                  <a:pt x="9140571" y="793673"/>
                </a:lnTo>
                <a:lnTo>
                  <a:pt x="9140571" y="0"/>
                </a:lnTo>
                <a:close/>
              </a:path>
            </a:pathLst>
          </a:custGeom>
          <a:solidFill>
            <a:srgbClr val="79C2F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2166" y="1877052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362364" indent="-345430">
              <a:buFont typeface="Wingdings"/>
              <a:buChar char=""/>
              <a:tabLst>
                <a:tab pos="363211" algn="l"/>
              </a:tabLst>
            </a:pPr>
            <a:r>
              <a:rPr lang="en-US" spc="-33" dirty="0" err="1" smtClean="0">
                <a:latin typeface="Verdana"/>
                <a:cs typeface="Verdana"/>
              </a:rPr>
              <a:t>R</a:t>
            </a:r>
            <a:r>
              <a:rPr lang="en-US" dirty="0" err="1" smtClean="0">
                <a:latin typeface="Verdana"/>
                <a:cs typeface="Verdana"/>
              </a:rPr>
              <a:t>as</a:t>
            </a:r>
            <a:r>
              <a:rPr lang="en-US" spc="-27" dirty="0" err="1" smtClean="0">
                <a:latin typeface="Verdana"/>
                <a:cs typeface="Verdana"/>
              </a:rPr>
              <a:t>i</a:t>
            </a:r>
            <a:r>
              <a:rPr lang="en-US" dirty="0" err="1" smtClean="0">
                <a:latin typeface="Verdana"/>
                <a:cs typeface="Verdana"/>
              </a:rPr>
              <a:t>o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spc="-13" dirty="0" smtClean="0">
                <a:latin typeface="Verdana"/>
                <a:cs typeface="Verdana"/>
              </a:rPr>
              <a:t>D</a:t>
            </a:r>
            <a:r>
              <a:rPr lang="en-US" spc="-7" dirty="0" smtClean="0">
                <a:latin typeface="Verdana"/>
                <a:cs typeface="Verdana"/>
              </a:rPr>
              <a:t>ana </a:t>
            </a:r>
            <a:r>
              <a:rPr lang="en-US" spc="-7" dirty="0" err="1" smtClean="0">
                <a:latin typeface="Verdana"/>
                <a:cs typeface="Verdana"/>
              </a:rPr>
              <a:t>Op</a:t>
            </a:r>
            <a:r>
              <a:rPr lang="en-US" spc="-13" dirty="0" err="1" smtClean="0">
                <a:latin typeface="Verdana"/>
                <a:cs typeface="Verdana"/>
              </a:rPr>
              <a:t>e</a:t>
            </a:r>
            <a:r>
              <a:rPr lang="en-US" spc="-47" dirty="0" err="1" smtClean="0">
                <a:latin typeface="Verdana"/>
                <a:cs typeface="Verdana"/>
              </a:rPr>
              <a:t>r</a:t>
            </a:r>
            <a:r>
              <a:rPr lang="en-US" dirty="0" err="1" smtClean="0">
                <a:latin typeface="Verdana"/>
                <a:cs typeface="Verdana"/>
              </a:rPr>
              <a:t>as</a:t>
            </a:r>
            <a:r>
              <a:rPr lang="en-US" spc="-27" dirty="0" err="1" smtClean="0">
                <a:latin typeface="Verdana"/>
                <a:cs typeface="Verdana"/>
              </a:rPr>
              <a:t>i</a:t>
            </a:r>
            <a:r>
              <a:rPr lang="en-US" spc="-7" dirty="0" err="1" smtClean="0">
                <a:latin typeface="Verdana"/>
                <a:cs typeface="Verdana"/>
              </a:rPr>
              <a:t>onal</a:t>
            </a:r>
            <a:r>
              <a:rPr lang="en-US" spc="27" dirty="0" smtClean="0">
                <a:latin typeface="Verdana"/>
                <a:cs typeface="Verdana"/>
              </a:rPr>
              <a:t> </a:t>
            </a:r>
            <a:r>
              <a:rPr lang="en-US" spc="-7" dirty="0" err="1" smtClean="0">
                <a:latin typeface="Verdana"/>
                <a:cs typeface="Verdana"/>
              </a:rPr>
              <a:t>dan</a:t>
            </a:r>
            <a:r>
              <a:rPr lang="en-US" spc="-7" dirty="0" smtClean="0">
                <a:latin typeface="Verdana"/>
                <a:cs typeface="Verdana"/>
              </a:rPr>
              <a:t> </a:t>
            </a:r>
            <a:r>
              <a:rPr lang="en-US" spc="-20" dirty="0" err="1" smtClean="0">
                <a:latin typeface="Verdana"/>
                <a:cs typeface="Verdana"/>
              </a:rPr>
              <a:t>A</a:t>
            </a:r>
            <a:r>
              <a:rPr lang="en-US" spc="-7" dirty="0" err="1" smtClean="0">
                <a:latin typeface="Verdana"/>
                <a:cs typeface="Verdana"/>
              </a:rPr>
              <a:t>d</a:t>
            </a:r>
            <a:r>
              <a:rPr lang="en-US" dirty="0" err="1" smtClean="0">
                <a:latin typeface="Verdana"/>
                <a:cs typeface="Verdana"/>
              </a:rPr>
              <a:t>m</a:t>
            </a:r>
            <a:r>
              <a:rPr lang="en-US" spc="-27" dirty="0" err="1" smtClean="0">
                <a:latin typeface="Verdana"/>
                <a:cs typeface="Verdana"/>
              </a:rPr>
              <a:t>i</a:t>
            </a:r>
            <a:r>
              <a:rPr lang="en-US" dirty="0" err="1" smtClean="0">
                <a:latin typeface="Verdana"/>
                <a:cs typeface="Verdana"/>
              </a:rPr>
              <a:t>n</a:t>
            </a:r>
            <a:r>
              <a:rPr lang="en-US" spc="-27" dirty="0" err="1" smtClean="0">
                <a:latin typeface="Verdana"/>
                <a:cs typeface="Verdana"/>
              </a:rPr>
              <a:t>i</a:t>
            </a:r>
            <a:r>
              <a:rPr lang="en-US" spc="-7" dirty="0" err="1" smtClean="0">
                <a:latin typeface="Verdana"/>
                <a:cs typeface="Verdana"/>
              </a:rPr>
              <a:t>st</a:t>
            </a:r>
            <a:r>
              <a:rPr lang="en-US" spc="-53" dirty="0" err="1" smtClean="0">
                <a:latin typeface="Verdana"/>
                <a:cs typeface="Verdana"/>
              </a:rPr>
              <a:t>r</a:t>
            </a:r>
            <a:r>
              <a:rPr lang="en-US" spc="-7" dirty="0" err="1" smtClean="0">
                <a:latin typeface="Verdana"/>
                <a:cs typeface="Verdana"/>
              </a:rPr>
              <a:t>a</a:t>
            </a:r>
            <a:r>
              <a:rPr lang="en-US" dirty="0" err="1" smtClean="0">
                <a:latin typeface="Verdana"/>
                <a:cs typeface="Verdana"/>
              </a:rPr>
              <a:t>si</a:t>
            </a:r>
            <a:r>
              <a:rPr lang="en-US" spc="47" dirty="0" smtClean="0">
                <a:latin typeface="Verdana"/>
                <a:cs typeface="Verdana"/>
              </a:rPr>
              <a:t> </a:t>
            </a:r>
            <a:r>
              <a:rPr lang="en-US" spc="-7" dirty="0" err="1" smtClean="0">
                <a:latin typeface="Verdana"/>
                <a:cs typeface="Verdana"/>
              </a:rPr>
              <a:t>ada</a:t>
            </a:r>
            <a:r>
              <a:rPr lang="en-US" spc="-27" dirty="0" err="1" smtClean="0">
                <a:latin typeface="Verdana"/>
                <a:cs typeface="Verdana"/>
              </a:rPr>
              <a:t>l</a:t>
            </a:r>
            <a:r>
              <a:rPr lang="en-US" spc="-7" dirty="0" err="1" smtClean="0">
                <a:latin typeface="Verdana"/>
                <a:cs typeface="Verdana"/>
              </a:rPr>
              <a:t>ah</a:t>
            </a:r>
            <a:r>
              <a:rPr lang="en-US" spc="27" dirty="0" smtClean="0">
                <a:latin typeface="Verdana"/>
                <a:cs typeface="Verdana"/>
              </a:rPr>
              <a:t> </a:t>
            </a:r>
            <a:r>
              <a:rPr lang="en-US" spc="-20" dirty="0" smtClean="0">
                <a:latin typeface="Verdana"/>
                <a:cs typeface="Verdana"/>
              </a:rPr>
              <a:t>80</a:t>
            </a:r>
            <a:r>
              <a:rPr lang="en-US" dirty="0" smtClean="0">
                <a:latin typeface="Verdana"/>
                <a:cs typeface="Verdana"/>
              </a:rPr>
              <a:t>%</a:t>
            </a:r>
            <a:r>
              <a:rPr lang="en-US" spc="-13" dirty="0" smtClean="0">
                <a:latin typeface="Verdana"/>
                <a:cs typeface="Verdana"/>
              </a:rPr>
              <a:t> </a:t>
            </a:r>
            <a:r>
              <a:rPr lang="en-US" spc="-7" dirty="0" err="1" smtClean="0">
                <a:latin typeface="Verdana"/>
                <a:cs typeface="Verdana"/>
              </a:rPr>
              <a:t>dan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spc="-20" dirty="0" smtClean="0">
                <a:latin typeface="Verdana"/>
                <a:cs typeface="Verdana"/>
              </a:rPr>
              <a:t>20</a:t>
            </a:r>
            <a:r>
              <a:rPr lang="en-US" dirty="0" smtClean="0">
                <a:latin typeface="Verdana"/>
                <a:cs typeface="Verdana"/>
              </a:rPr>
              <a:t>%</a:t>
            </a:r>
            <a:r>
              <a:rPr lang="en-US" spc="-7" dirty="0" smtClean="0">
                <a:latin typeface="Verdana"/>
                <a:cs typeface="Verdana"/>
              </a:rPr>
              <a:t>.</a:t>
            </a:r>
            <a:endParaRPr lang="en-US" dirty="0" smtClean="0">
              <a:latin typeface="Verdana"/>
              <a:cs typeface="Verdana"/>
            </a:endParaRPr>
          </a:p>
          <a:p>
            <a:pPr marL="0" indent="0">
              <a:lnSpc>
                <a:spcPts val="2400"/>
              </a:lnSpc>
              <a:spcBef>
                <a:spcPts val="1073"/>
              </a:spcBef>
              <a:buNone/>
            </a:pPr>
            <a:r>
              <a:rPr lang="en-US" spc="-20" dirty="0" smtClean="0">
                <a:solidFill>
                  <a:srgbClr val="974707"/>
                </a:solidFill>
                <a:latin typeface="Verdana"/>
                <a:cs typeface="Verdana"/>
              </a:rPr>
              <a:t>I</a:t>
            </a:r>
            <a:r>
              <a:rPr lang="en-US" spc="-7" dirty="0" smtClean="0">
                <a:solidFill>
                  <a:srgbClr val="974707"/>
                </a:solidFill>
                <a:latin typeface="Verdana"/>
                <a:cs typeface="Verdana"/>
              </a:rPr>
              <a:t>t</a:t>
            </a:r>
            <a:r>
              <a:rPr lang="en-US" spc="-20" dirty="0" smtClean="0">
                <a:solidFill>
                  <a:srgbClr val="974707"/>
                </a:solidFill>
                <a:latin typeface="Verdana"/>
                <a:cs typeface="Verdana"/>
              </a:rPr>
              <a:t>e</a:t>
            </a:r>
            <a:r>
              <a:rPr lang="en-US" spc="-7" dirty="0" smtClean="0">
                <a:solidFill>
                  <a:srgbClr val="974707"/>
                </a:solidFill>
                <a:latin typeface="Verdana"/>
                <a:cs typeface="Verdana"/>
              </a:rPr>
              <a:t>m</a:t>
            </a:r>
            <a:r>
              <a:rPr lang="en-US" spc="7" dirty="0" smtClean="0">
                <a:solidFill>
                  <a:srgbClr val="974707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974707"/>
                </a:solidFill>
                <a:latin typeface="Verdana"/>
                <a:cs typeface="Verdana"/>
              </a:rPr>
              <a:t>b</a:t>
            </a:r>
            <a:r>
              <a:rPr lang="en-US" spc="-20" dirty="0" err="1" smtClean="0">
                <a:solidFill>
                  <a:srgbClr val="974707"/>
                </a:solidFill>
                <a:latin typeface="Verdana"/>
                <a:cs typeface="Verdana"/>
              </a:rPr>
              <a:t>i</a:t>
            </a:r>
            <a:r>
              <a:rPr lang="en-US" spc="-27" dirty="0" err="1" smtClean="0">
                <a:solidFill>
                  <a:srgbClr val="974707"/>
                </a:solidFill>
                <a:latin typeface="Verdana"/>
                <a:cs typeface="Verdana"/>
              </a:rPr>
              <a:t>a</a:t>
            </a:r>
            <a:r>
              <a:rPr lang="en-US" spc="-40" dirty="0" err="1" smtClean="0">
                <a:solidFill>
                  <a:srgbClr val="974707"/>
                </a:solidFill>
                <a:latin typeface="Verdana"/>
                <a:cs typeface="Verdana"/>
              </a:rPr>
              <a:t>y</a:t>
            </a:r>
            <a:r>
              <a:rPr lang="en-US" spc="-7" dirty="0" err="1" smtClean="0">
                <a:solidFill>
                  <a:srgbClr val="974707"/>
                </a:solidFill>
                <a:latin typeface="Verdana"/>
                <a:cs typeface="Verdana"/>
              </a:rPr>
              <a:t>a</a:t>
            </a:r>
            <a:r>
              <a:rPr lang="en-US" spc="-7" dirty="0" smtClean="0">
                <a:solidFill>
                  <a:srgbClr val="974707"/>
                </a:solidFill>
                <a:latin typeface="Verdana"/>
                <a:cs typeface="Verdana"/>
              </a:rPr>
              <a:t> </a:t>
            </a:r>
            <a:r>
              <a:rPr lang="en-US" spc="-40" dirty="0" smtClean="0">
                <a:solidFill>
                  <a:srgbClr val="974707"/>
                </a:solidFill>
                <a:latin typeface="Verdana"/>
                <a:cs typeface="Verdana"/>
              </a:rPr>
              <a:t>y</a:t>
            </a:r>
            <a:r>
              <a:rPr lang="en-US" spc="-7" dirty="0" smtClean="0">
                <a:solidFill>
                  <a:srgbClr val="974707"/>
                </a:solidFill>
                <a:latin typeface="Verdana"/>
                <a:cs typeface="Verdana"/>
              </a:rPr>
              <a:t>ang </a:t>
            </a:r>
            <a:r>
              <a:rPr lang="en-US" b="1" spc="-7" dirty="0" smtClean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lang="en-US" b="1" spc="-13" dirty="0" smtClean="0">
                <a:solidFill>
                  <a:srgbClr val="FF0000"/>
                </a:solidFill>
                <a:latin typeface="Verdana"/>
                <a:cs typeface="Verdana"/>
              </a:rPr>
              <a:t>ID</a:t>
            </a:r>
            <a:r>
              <a:rPr lang="en-US" b="1" spc="-20" dirty="0" smtClean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lang="en-US" b="1" spc="-7" dirty="0" smtClean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lang="en-US" b="1" spc="2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b="1" spc="-13" dirty="0" smtClean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lang="en-US" b="1" spc="-20" dirty="0" smtClean="0">
                <a:solidFill>
                  <a:srgbClr val="FF0000"/>
                </a:solidFill>
                <a:latin typeface="Verdana"/>
                <a:cs typeface="Verdana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Verdana"/>
                <a:cs typeface="Verdana"/>
              </a:rPr>
              <a:t>P</a:t>
            </a:r>
            <a:r>
              <a:rPr lang="en-US" b="1" spc="-7" dirty="0" smtClean="0">
                <a:solidFill>
                  <a:srgbClr val="FF0000"/>
                </a:solidFill>
                <a:latin typeface="Verdana"/>
                <a:cs typeface="Verdana"/>
              </a:rPr>
              <a:t>ER</a:t>
            </a:r>
            <a:r>
              <a:rPr lang="en-US" b="1" dirty="0" smtClean="0">
                <a:solidFill>
                  <a:srgbClr val="FF0000"/>
                </a:solidFill>
                <a:latin typeface="Verdana"/>
                <a:cs typeface="Verdana"/>
              </a:rPr>
              <a:t>K</a:t>
            </a:r>
            <a:r>
              <a:rPr lang="en-US" b="1" spc="-7" dirty="0" smtClean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lang="en-US" b="1" spc="-20" dirty="0" smtClean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Verdana"/>
                <a:cs typeface="Verdana"/>
              </a:rPr>
              <a:t>N</a:t>
            </a:r>
            <a:r>
              <a:rPr lang="en-US" b="1" spc="-7" dirty="0" smtClean="0">
                <a:solidFill>
                  <a:srgbClr val="FF0000"/>
                </a:solidFill>
                <a:latin typeface="Verdana"/>
                <a:cs typeface="Verdana"/>
              </a:rPr>
              <a:t>KAN</a:t>
            </a:r>
            <a:r>
              <a:rPr lang="en-US" b="1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974707"/>
                </a:solidFill>
                <a:latin typeface="Verdana"/>
                <a:cs typeface="Verdana"/>
              </a:rPr>
              <a:t>da</a:t>
            </a:r>
            <a:r>
              <a:rPr lang="en-US" spc="-20" dirty="0" err="1" smtClean="0">
                <a:solidFill>
                  <a:srgbClr val="974707"/>
                </a:solidFill>
                <a:latin typeface="Verdana"/>
                <a:cs typeface="Verdana"/>
              </a:rPr>
              <a:t>l</a:t>
            </a:r>
            <a:r>
              <a:rPr lang="en-US" spc="-7" dirty="0" err="1" smtClean="0">
                <a:solidFill>
                  <a:srgbClr val="974707"/>
                </a:solidFill>
                <a:latin typeface="Verdana"/>
                <a:cs typeface="Verdana"/>
              </a:rPr>
              <a:t>am</a:t>
            </a:r>
            <a:r>
              <a:rPr lang="en-US" spc="20" dirty="0" smtClean="0">
                <a:solidFill>
                  <a:srgbClr val="974707"/>
                </a:solidFill>
                <a:latin typeface="Verdana"/>
                <a:cs typeface="Verdana"/>
              </a:rPr>
              <a:t> </a:t>
            </a:r>
            <a:r>
              <a:rPr lang="en-US" spc="-7" dirty="0" smtClean="0">
                <a:solidFill>
                  <a:srgbClr val="974707"/>
                </a:solidFill>
                <a:latin typeface="Verdana"/>
                <a:cs typeface="Verdana"/>
              </a:rPr>
              <a:t>RAB</a:t>
            </a:r>
            <a:r>
              <a:rPr lang="en-US" spc="-13" dirty="0" smtClean="0">
                <a:solidFill>
                  <a:srgbClr val="974707"/>
                </a:solidFill>
                <a:latin typeface="Verdana"/>
                <a:cs typeface="Verdana"/>
              </a:rPr>
              <a:t> </a:t>
            </a:r>
            <a:r>
              <a:rPr lang="en-US" spc="-7" dirty="0" smtClean="0">
                <a:solidFill>
                  <a:srgbClr val="974707"/>
                </a:solidFill>
                <a:latin typeface="Verdana"/>
                <a:cs typeface="Verdana"/>
              </a:rPr>
              <a:t>PK</a:t>
            </a:r>
            <a:r>
              <a:rPr lang="en-US" spc="-13" dirty="0" smtClean="0">
                <a:solidFill>
                  <a:srgbClr val="974707"/>
                </a:solidFill>
                <a:latin typeface="Verdana"/>
                <a:cs typeface="Verdana"/>
              </a:rPr>
              <a:t>M</a:t>
            </a:r>
            <a:r>
              <a:rPr lang="en-US" dirty="0" smtClean="0">
                <a:solidFill>
                  <a:srgbClr val="974707"/>
                </a:solidFill>
                <a:latin typeface="Verdana"/>
                <a:cs typeface="Verdana"/>
              </a:rPr>
              <a:t>:</a:t>
            </a:r>
            <a:endParaRPr lang="en-US" dirty="0" smtClean="0">
              <a:latin typeface="Verdana"/>
              <a:cs typeface="Verdana"/>
            </a:endParaRPr>
          </a:p>
          <a:p>
            <a:pPr marL="303098" indent="-286165">
              <a:lnSpc>
                <a:spcPts val="2560"/>
              </a:lnSpc>
              <a:buFont typeface="Wingdings"/>
              <a:buChar char=""/>
              <a:tabLst>
                <a:tab pos="303946" algn="l"/>
              </a:tabLst>
            </a:pPr>
            <a:r>
              <a:rPr lang="en-US" sz="3200" spc="-67" dirty="0" smtClean="0">
                <a:latin typeface="Verdana"/>
                <a:cs typeface="Verdana"/>
              </a:rPr>
              <a:t>F</a:t>
            </a:r>
            <a:r>
              <a:rPr lang="en-US" sz="3200" spc="-7" dirty="0" smtClean="0">
                <a:latin typeface="Verdana"/>
                <a:cs typeface="Verdana"/>
              </a:rPr>
              <a:t>e</a:t>
            </a:r>
            <a:r>
              <a:rPr lang="en-US" sz="3200" spc="-20" dirty="0" smtClean="0">
                <a:latin typeface="Verdana"/>
                <a:cs typeface="Verdana"/>
              </a:rPr>
              <a:t>e</a:t>
            </a:r>
            <a:r>
              <a:rPr lang="en-US" sz="3200" spc="-13" dirty="0" smtClean="0">
                <a:latin typeface="Verdana"/>
                <a:cs typeface="Verdana"/>
              </a:rPr>
              <a:t>/Hono</a:t>
            </a:r>
            <a:r>
              <a:rPr lang="en-US" sz="3200" spc="-33" dirty="0" smtClean="0">
                <a:latin typeface="Verdana"/>
                <a:cs typeface="Verdana"/>
              </a:rPr>
              <a:t>r</a:t>
            </a:r>
            <a:r>
              <a:rPr lang="en-US" sz="3200" spc="-7" dirty="0" smtClean="0">
                <a:latin typeface="Verdana"/>
                <a:cs typeface="Verdana"/>
              </a:rPr>
              <a:t>arium</a:t>
            </a:r>
            <a:r>
              <a:rPr lang="en-US" sz="3200" spc="47" dirty="0" smtClean="0">
                <a:latin typeface="Verdana"/>
                <a:cs typeface="Verdana"/>
              </a:rPr>
              <a:t> </a:t>
            </a:r>
            <a:r>
              <a:rPr lang="en-US" sz="3200" spc="-13" dirty="0" smtClean="0">
                <a:latin typeface="Verdana"/>
                <a:cs typeface="Verdana"/>
              </a:rPr>
              <a:t>Ti</a:t>
            </a:r>
            <a:r>
              <a:rPr lang="en-US" sz="3200" spc="-20" dirty="0" smtClean="0">
                <a:latin typeface="Verdana"/>
                <a:cs typeface="Verdana"/>
              </a:rPr>
              <a:t>m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53" dirty="0" smtClean="0">
                <a:latin typeface="Verdana"/>
                <a:cs typeface="Verdana"/>
              </a:rPr>
              <a:t> </a:t>
            </a:r>
            <a:r>
              <a:rPr lang="en-US" sz="3200" spc="-20" dirty="0" err="1" smtClean="0">
                <a:latin typeface="Verdana"/>
                <a:cs typeface="Verdana"/>
              </a:rPr>
              <a:t>D</a:t>
            </a:r>
            <a:r>
              <a:rPr lang="en-US" sz="3200" spc="-7" dirty="0" err="1" smtClean="0">
                <a:latin typeface="Verdana"/>
                <a:cs typeface="Verdana"/>
              </a:rPr>
              <a:t>osen</a:t>
            </a:r>
            <a:r>
              <a:rPr lang="en-US" sz="3200" spc="20" dirty="0" smtClean="0">
                <a:latin typeface="Verdana"/>
                <a:cs typeface="Verdana"/>
              </a:rPr>
              <a:t> </a:t>
            </a:r>
            <a:r>
              <a:rPr lang="en-US" sz="3200" spc="-60" dirty="0" err="1" smtClean="0">
                <a:latin typeface="Verdana"/>
                <a:cs typeface="Verdana"/>
              </a:rPr>
              <a:t>P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13" dirty="0" err="1" smtClean="0">
                <a:latin typeface="Verdana"/>
                <a:cs typeface="Verdana"/>
              </a:rPr>
              <a:t>n</a:t>
            </a:r>
            <a:r>
              <a:rPr lang="en-US" sz="3200" spc="-7" dirty="0" err="1" smtClean="0">
                <a:latin typeface="Verdana"/>
                <a:cs typeface="Verdana"/>
              </a:rPr>
              <a:t>dampi</a:t>
            </a:r>
            <a:r>
              <a:rPr lang="en-US" sz="3200" spc="-20" dirty="0" err="1" smtClean="0">
                <a:latin typeface="Verdana"/>
                <a:cs typeface="Verdana"/>
              </a:rPr>
              <a:t>n</a:t>
            </a:r>
            <a:r>
              <a:rPr lang="en-US" sz="3200" spc="-7" dirty="0" err="1" smtClean="0">
                <a:latin typeface="Verdana"/>
                <a:cs typeface="Verdana"/>
              </a:rPr>
              <a:t>g</a:t>
            </a:r>
            <a:r>
              <a:rPr lang="en-US" sz="3200" spc="67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atau</a:t>
            </a:r>
            <a:r>
              <a:rPr lang="en-US" sz="3200" spc="7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Pi</a:t>
            </a:r>
            <a:r>
              <a:rPr lang="en-US" sz="3200" spc="-20" dirty="0" err="1" smtClean="0">
                <a:latin typeface="Verdana"/>
                <a:cs typeface="Verdana"/>
              </a:rPr>
              <a:t>h</a:t>
            </a:r>
            <a:r>
              <a:rPr lang="en-US" sz="3200" spc="-7" dirty="0" err="1" smtClean="0">
                <a:latin typeface="Verdana"/>
                <a:cs typeface="Verdana"/>
              </a:rPr>
              <a:t>ak</a:t>
            </a:r>
            <a:r>
              <a:rPr lang="en-US" sz="3200" spc="20" dirty="0" smtClean="0">
                <a:latin typeface="Verdana"/>
                <a:cs typeface="Verdana"/>
              </a:rPr>
              <a:t> </a:t>
            </a:r>
            <a:r>
              <a:rPr lang="en-US" sz="3200" spc="-20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3</a:t>
            </a:r>
            <a:endParaRPr lang="en-US" sz="3200" dirty="0" smtClean="0">
              <a:latin typeface="Verdana"/>
              <a:cs typeface="Verdana"/>
            </a:endParaRPr>
          </a:p>
          <a:p>
            <a:pPr marL="303098" indent="-286165">
              <a:buFont typeface="Wingdings"/>
              <a:buChar char=""/>
              <a:tabLst>
                <a:tab pos="303946" algn="l"/>
              </a:tabLst>
            </a:pPr>
            <a:r>
              <a:rPr lang="en-US" sz="3200" spc="-93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ons</a:t>
            </a:r>
            <a:r>
              <a:rPr lang="en-US" sz="3200" spc="-13" dirty="0" err="1" smtClean="0">
                <a:latin typeface="Verdana"/>
                <a:cs typeface="Verdana"/>
              </a:rPr>
              <a:t>um</a:t>
            </a:r>
            <a:r>
              <a:rPr lang="en-US" sz="3200" spc="-7" dirty="0" err="1" smtClean="0">
                <a:latin typeface="Verdana"/>
                <a:cs typeface="Verdana"/>
              </a:rPr>
              <a:t>si</a:t>
            </a:r>
            <a:r>
              <a:rPr lang="en-US" sz="3200" spc="53" dirty="0" smtClean="0">
                <a:latin typeface="Verdana"/>
                <a:cs typeface="Verdana"/>
              </a:rPr>
              <a:t> </a:t>
            </a:r>
            <a:r>
              <a:rPr lang="en-US" sz="3200" spc="-13" dirty="0" smtClean="0">
                <a:latin typeface="Verdana"/>
                <a:cs typeface="Verdana"/>
              </a:rPr>
              <a:t>Ti</a:t>
            </a:r>
            <a:r>
              <a:rPr lang="en-US" sz="3200" spc="-20" dirty="0" smtClean="0">
                <a:latin typeface="Verdana"/>
                <a:cs typeface="Verdana"/>
              </a:rPr>
              <a:t>m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40" dirty="0" smtClean="0">
                <a:latin typeface="Verdana"/>
                <a:cs typeface="Verdana"/>
              </a:rPr>
              <a:t> </a:t>
            </a:r>
            <a:r>
              <a:rPr lang="en-US" sz="3200" spc="-20" dirty="0" err="1" smtClean="0">
                <a:latin typeface="Verdana"/>
                <a:cs typeface="Verdana"/>
              </a:rPr>
              <a:t>D</a:t>
            </a:r>
            <a:r>
              <a:rPr lang="en-US" sz="3200" spc="-7" dirty="0" err="1" smtClean="0">
                <a:latin typeface="Verdana"/>
                <a:cs typeface="Verdana"/>
              </a:rPr>
              <a:t>osen</a:t>
            </a:r>
            <a:r>
              <a:rPr lang="en-US" sz="3200" spc="40" dirty="0" smtClean="0">
                <a:latin typeface="Verdana"/>
                <a:cs typeface="Verdana"/>
              </a:rPr>
              <a:t> </a:t>
            </a:r>
            <a:r>
              <a:rPr lang="en-US" sz="3200" spc="-60" dirty="0" err="1" smtClean="0">
                <a:latin typeface="Verdana"/>
                <a:cs typeface="Verdana"/>
              </a:rPr>
              <a:t>P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13" dirty="0" err="1" smtClean="0">
                <a:latin typeface="Verdana"/>
                <a:cs typeface="Verdana"/>
              </a:rPr>
              <a:t>n</a:t>
            </a:r>
            <a:r>
              <a:rPr lang="en-US" sz="3200" spc="-7" dirty="0" err="1" smtClean="0">
                <a:latin typeface="Verdana"/>
                <a:cs typeface="Verdana"/>
              </a:rPr>
              <a:t>dampi</a:t>
            </a:r>
            <a:r>
              <a:rPr lang="en-US" sz="3200" spc="-20" dirty="0" err="1" smtClean="0">
                <a:latin typeface="Verdana"/>
                <a:cs typeface="Verdana"/>
              </a:rPr>
              <a:t>n</a:t>
            </a:r>
            <a:r>
              <a:rPr lang="en-US" sz="3200" spc="-7" dirty="0" err="1" smtClean="0">
                <a:latin typeface="Verdana"/>
                <a:cs typeface="Verdana"/>
              </a:rPr>
              <a:t>g</a:t>
            </a:r>
            <a:r>
              <a:rPr lang="en-US" sz="3200" spc="47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atau</a:t>
            </a:r>
            <a:r>
              <a:rPr lang="en-US" sz="3200" spc="7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Pi</a:t>
            </a:r>
            <a:r>
              <a:rPr lang="en-US" sz="3200" spc="-20" dirty="0" err="1" smtClean="0">
                <a:latin typeface="Verdana"/>
                <a:cs typeface="Verdana"/>
              </a:rPr>
              <a:t>h</a:t>
            </a:r>
            <a:r>
              <a:rPr lang="en-US" sz="3200" spc="-7" dirty="0" err="1" smtClean="0">
                <a:latin typeface="Verdana"/>
                <a:cs typeface="Verdana"/>
              </a:rPr>
              <a:t>ak</a:t>
            </a:r>
            <a:r>
              <a:rPr lang="en-US" sz="3200" spc="20" dirty="0" smtClean="0">
                <a:latin typeface="Verdana"/>
                <a:cs typeface="Verdana"/>
              </a:rPr>
              <a:t> </a:t>
            </a:r>
            <a:r>
              <a:rPr lang="en-US" sz="3200" spc="-20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7" dirty="0" smtClean="0">
                <a:latin typeface="Verdana"/>
                <a:cs typeface="Verdana"/>
              </a:rPr>
              <a:t> 3</a:t>
            </a:r>
            <a:endParaRPr lang="en-US" sz="3200" dirty="0" smtClean="0">
              <a:latin typeface="Verdana"/>
              <a:cs typeface="Verdana"/>
            </a:endParaRPr>
          </a:p>
          <a:p>
            <a:pPr marL="303098" marR="218435" indent="-286165">
              <a:buFont typeface="Wingdings"/>
              <a:buChar char=""/>
              <a:tabLst>
                <a:tab pos="303946" algn="l"/>
              </a:tabLst>
            </a:pPr>
            <a:r>
              <a:rPr lang="en-US" sz="3200" spc="-60" dirty="0" err="1" smtClean="0">
                <a:latin typeface="Verdana"/>
                <a:cs typeface="Verdana"/>
              </a:rPr>
              <a:t>P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20" dirty="0" err="1" smtClean="0">
                <a:latin typeface="Verdana"/>
                <a:cs typeface="Verdana"/>
              </a:rPr>
              <a:t>m</a:t>
            </a:r>
            <a:r>
              <a:rPr lang="en-US" sz="3200" spc="-7" dirty="0" err="1" smtClean="0">
                <a:latin typeface="Verdana"/>
                <a:cs typeface="Verdana"/>
              </a:rPr>
              <a:t>bel</a:t>
            </a:r>
            <a:r>
              <a:rPr lang="en-US" sz="3200" spc="-27" dirty="0" err="1" smtClean="0">
                <a:latin typeface="Verdana"/>
                <a:cs typeface="Verdana"/>
              </a:rPr>
              <a:t>i</a:t>
            </a:r>
            <a:r>
              <a:rPr lang="en-US" sz="3200" spc="-7" dirty="0" err="1" smtClean="0">
                <a:latin typeface="Verdana"/>
                <a:cs typeface="Verdana"/>
              </a:rPr>
              <a:t>an</a:t>
            </a:r>
            <a:r>
              <a:rPr lang="en-US" sz="3200" spc="33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/ </a:t>
            </a:r>
            <a:r>
              <a:rPr lang="en-US" sz="3200" spc="-7" dirty="0" err="1" smtClean="0">
                <a:latin typeface="Verdana"/>
                <a:cs typeface="Verdana"/>
              </a:rPr>
              <a:t>pe</a:t>
            </a:r>
            <a:r>
              <a:rPr lang="en-US" sz="3200" spc="-33" dirty="0" err="1" smtClean="0">
                <a:latin typeface="Verdana"/>
                <a:cs typeface="Verdana"/>
              </a:rPr>
              <a:t>n</a:t>
            </a:r>
            <a:r>
              <a:rPr lang="en-US" sz="3200" spc="-20" dirty="0" err="1" smtClean="0">
                <a:latin typeface="Verdana"/>
                <a:cs typeface="Verdana"/>
              </a:rPr>
              <a:t>y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27" dirty="0" err="1" smtClean="0">
                <a:latin typeface="Verdana"/>
                <a:cs typeface="Verdana"/>
              </a:rPr>
              <a:t>w</a:t>
            </a:r>
            <a:r>
              <a:rPr lang="en-US" sz="3200" spc="-7" dirty="0" err="1" smtClean="0">
                <a:latin typeface="Verdana"/>
                <a:cs typeface="Verdana"/>
              </a:rPr>
              <a:t>aan</a:t>
            </a:r>
            <a:r>
              <a:rPr lang="en-US" sz="3200" spc="33" dirty="0" smtClean="0">
                <a:latin typeface="Verdana"/>
                <a:cs typeface="Verdana"/>
              </a:rPr>
              <a:t> </a:t>
            </a:r>
            <a:r>
              <a:rPr lang="en-US" sz="3200" spc="-93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ompu</a:t>
            </a:r>
            <a:r>
              <a:rPr lang="en-US" sz="3200" spc="-20" dirty="0" err="1" smtClean="0">
                <a:latin typeface="Verdana"/>
                <a:cs typeface="Verdana"/>
              </a:rPr>
              <a:t>t</a:t>
            </a:r>
            <a:r>
              <a:rPr lang="en-US" sz="3200" spc="-7" dirty="0" err="1" smtClean="0">
                <a:latin typeface="Verdana"/>
                <a:cs typeface="Verdana"/>
              </a:rPr>
              <a:t>er</a:t>
            </a:r>
            <a:r>
              <a:rPr lang="en-US" sz="3200" spc="60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PC,</a:t>
            </a:r>
            <a:r>
              <a:rPr lang="en-US" sz="3200" spc="7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Lapto</a:t>
            </a:r>
            <a:r>
              <a:rPr lang="en-US" sz="3200" spc="-40" dirty="0" smtClean="0">
                <a:latin typeface="Verdana"/>
                <a:cs typeface="Verdana"/>
              </a:rPr>
              <a:t>p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20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Prin</a:t>
            </a:r>
            <a:r>
              <a:rPr lang="en-US" sz="3200" spc="-27" dirty="0" smtClean="0">
                <a:latin typeface="Verdana"/>
                <a:cs typeface="Verdana"/>
              </a:rPr>
              <a:t>t</a:t>
            </a:r>
            <a:r>
              <a:rPr lang="en-US" sz="3200" spc="-7" dirty="0" smtClean="0">
                <a:latin typeface="Verdana"/>
                <a:cs typeface="Verdana"/>
              </a:rPr>
              <a:t>e</a:t>
            </a:r>
            <a:r>
              <a:rPr lang="en-US" sz="3200" spc="-313" dirty="0" smtClean="0">
                <a:latin typeface="Verdana"/>
                <a:cs typeface="Verdana"/>
              </a:rPr>
              <a:t>r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33" dirty="0" smtClean="0">
                <a:latin typeface="Verdana"/>
                <a:cs typeface="Verdana"/>
              </a:rPr>
              <a:t> </a:t>
            </a:r>
            <a:r>
              <a:rPr lang="en-US" sz="3200" spc="-60" dirty="0" err="1" smtClean="0">
                <a:latin typeface="Verdana"/>
                <a:cs typeface="Verdana"/>
              </a:rPr>
              <a:t>P</a:t>
            </a:r>
            <a:r>
              <a:rPr lang="en-US" sz="3200" spc="-7" dirty="0" err="1" smtClean="0">
                <a:latin typeface="Verdana"/>
                <a:cs typeface="Verdana"/>
              </a:rPr>
              <a:t>ons</a:t>
            </a:r>
            <a:r>
              <a:rPr lang="en-US" sz="3200" spc="-20" dirty="0" err="1" smtClean="0">
                <a:latin typeface="Verdana"/>
                <a:cs typeface="Verdana"/>
              </a:rPr>
              <a:t>el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40" dirty="0" smtClean="0">
                <a:latin typeface="Verdana"/>
                <a:cs typeface="Verdana"/>
              </a:rPr>
              <a:t> </a:t>
            </a:r>
            <a:r>
              <a:rPr lang="en-US" sz="3200" spc="-73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am</a:t>
            </a:r>
            <a:r>
              <a:rPr lang="en-US" sz="3200" spc="-20" dirty="0" err="1" smtClean="0">
                <a:latin typeface="Verdana"/>
                <a:cs typeface="Verdana"/>
              </a:rPr>
              <a:t>e</a:t>
            </a:r>
            <a:r>
              <a:rPr lang="en-US" sz="3200" spc="-40" dirty="0" err="1" smtClean="0">
                <a:latin typeface="Verdana"/>
                <a:cs typeface="Verdana"/>
              </a:rPr>
              <a:t>r</a:t>
            </a:r>
            <a:r>
              <a:rPr lang="en-US" sz="3200" spc="-7" dirty="0" err="1" smtClean="0">
                <a:latin typeface="Verdana"/>
                <a:cs typeface="Verdana"/>
              </a:rPr>
              <a:t>a</a:t>
            </a:r>
            <a:r>
              <a:rPr lang="en-US" sz="3200" spc="-7" dirty="0" smtClean="0">
                <a:latin typeface="Verdana"/>
                <a:cs typeface="Verdana"/>
              </a:rPr>
              <a:t>, </a:t>
            </a:r>
            <a:r>
              <a:rPr lang="en-US" sz="3200" spc="-13" dirty="0" err="1" smtClean="0">
                <a:latin typeface="Verdana"/>
                <a:cs typeface="Verdana"/>
              </a:rPr>
              <a:t>Handy</a:t>
            </a:r>
            <a:r>
              <a:rPr lang="en-US" sz="3200" spc="-7" dirty="0" err="1" smtClean="0">
                <a:latin typeface="Verdana"/>
                <a:cs typeface="Verdana"/>
              </a:rPr>
              <a:t>ca</a:t>
            </a:r>
            <a:r>
              <a:rPr lang="en-US" sz="3200" spc="-13" dirty="0" err="1" smtClean="0">
                <a:latin typeface="Verdana"/>
                <a:cs typeface="Verdana"/>
              </a:rPr>
              <a:t>m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40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s</a:t>
            </a:r>
            <a:r>
              <a:rPr lang="en-US" sz="3200" spc="-20" dirty="0" err="1" smtClean="0">
                <a:latin typeface="Verdana"/>
                <a:cs typeface="Verdana"/>
              </a:rPr>
              <a:t>e</a:t>
            </a:r>
            <a:r>
              <a:rPr lang="en-US" sz="3200" spc="-27" dirty="0" err="1" smtClean="0">
                <a:latin typeface="Verdana"/>
                <a:cs typeface="Verdana"/>
              </a:rPr>
              <a:t>w</a:t>
            </a:r>
            <a:r>
              <a:rPr lang="en-US" sz="3200" spc="-7" dirty="0" err="1" smtClean="0">
                <a:latin typeface="Verdana"/>
                <a:cs typeface="Verdana"/>
              </a:rPr>
              <a:t>a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13" dirty="0" err="1" smtClean="0">
                <a:latin typeface="Verdana"/>
                <a:cs typeface="Verdana"/>
              </a:rPr>
              <a:t>labor</a:t>
            </a:r>
            <a:r>
              <a:rPr lang="en-US" sz="3200" spc="-7" dirty="0" err="1" smtClean="0">
                <a:latin typeface="Verdana"/>
                <a:cs typeface="Verdana"/>
              </a:rPr>
              <a:t>atorium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53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pe</a:t>
            </a:r>
            <a:r>
              <a:rPr lang="en-US" sz="3200" spc="-40" dirty="0" err="1" smtClean="0">
                <a:latin typeface="Verdana"/>
                <a:cs typeface="Verdana"/>
              </a:rPr>
              <a:t>r</a:t>
            </a:r>
            <a:r>
              <a:rPr lang="en-US" sz="3200" spc="-7" dirty="0" err="1" smtClean="0">
                <a:latin typeface="Verdana"/>
                <a:cs typeface="Verdana"/>
              </a:rPr>
              <a:t>ala</a:t>
            </a:r>
            <a:r>
              <a:rPr lang="en-US" sz="3200" spc="-20" dirty="0" err="1" smtClean="0">
                <a:latin typeface="Verdana"/>
                <a:cs typeface="Verdana"/>
              </a:rPr>
              <a:t>t</a:t>
            </a:r>
            <a:r>
              <a:rPr lang="en-US" sz="3200" spc="-7" dirty="0" err="1" smtClean="0">
                <a:latin typeface="Verdana"/>
                <a:cs typeface="Verdana"/>
              </a:rPr>
              <a:t>an</a:t>
            </a:r>
            <a:r>
              <a:rPr lang="en-US" sz="3200" spc="27" dirty="0" smtClean="0">
                <a:latin typeface="Verdana"/>
                <a:cs typeface="Verdana"/>
              </a:rPr>
              <a:t> </a:t>
            </a:r>
            <a:r>
              <a:rPr lang="en-US" sz="3200" spc="-13" dirty="0" err="1" smtClean="0">
                <a:latin typeface="Verdana"/>
                <a:cs typeface="Verdana"/>
              </a:rPr>
              <a:t>labor</a:t>
            </a:r>
            <a:r>
              <a:rPr lang="en-US" sz="3200" spc="-7" dirty="0" err="1" smtClean="0">
                <a:latin typeface="Verdana"/>
                <a:cs typeface="Verdana"/>
              </a:rPr>
              <a:t>atorium</a:t>
            </a:r>
            <a:r>
              <a:rPr lang="en-US" sz="3200" spc="47" dirty="0" smtClean="0">
                <a:latin typeface="Verdana"/>
                <a:cs typeface="Verdana"/>
              </a:rPr>
              <a:t> </a:t>
            </a:r>
            <a:r>
              <a:rPr lang="en-US" sz="3200" spc="-13" dirty="0" err="1" smtClean="0">
                <a:latin typeface="Verdana"/>
                <a:cs typeface="Verdana"/>
              </a:rPr>
              <a:t>lain</a:t>
            </a:r>
            <a:r>
              <a:rPr lang="en-US" sz="3200" spc="-27" dirty="0" err="1" smtClean="0">
                <a:latin typeface="Verdana"/>
                <a:cs typeface="Verdana"/>
              </a:rPr>
              <a:t>n</a:t>
            </a:r>
            <a:r>
              <a:rPr lang="en-US" sz="3200" spc="-53" dirty="0" err="1" smtClean="0">
                <a:latin typeface="Verdana"/>
                <a:cs typeface="Verdana"/>
              </a:rPr>
              <a:t>y</a:t>
            </a:r>
            <a:r>
              <a:rPr lang="en-US" sz="3200" spc="-7" dirty="0" err="1" smtClean="0">
                <a:latin typeface="Verdana"/>
                <a:cs typeface="Verdana"/>
              </a:rPr>
              <a:t>a</a:t>
            </a:r>
            <a:r>
              <a:rPr lang="en-US" sz="3200" spc="33" dirty="0" smtClean="0">
                <a:latin typeface="Verdana"/>
                <a:cs typeface="Verdana"/>
              </a:rPr>
              <a:t> </a:t>
            </a:r>
            <a:r>
              <a:rPr lang="en-US" sz="3200" spc="-13" dirty="0" smtClean="0">
                <a:latin typeface="Verdana"/>
                <a:cs typeface="Verdana"/>
              </a:rPr>
              <a:t>(</a:t>
            </a:r>
            <a:r>
              <a:rPr lang="en-US" sz="3200" spc="-13" dirty="0" err="1" smtClean="0">
                <a:latin typeface="Verdana"/>
                <a:cs typeface="Verdana"/>
              </a:rPr>
              <a:t>jik</a:t>
            </a:r>
            <a:r>
              <a:rPr lang="en-US" sz="3200" spc="-7" dirty="0" err="1" smtClean="0">
                <a:latin typeface="Verdana"/>
                <a:cs typeface="Verdana"/>
              </a:rPr>
              <a:t>a</a:t>
            </a:r>
            <a:r>
              <a:rPr lang="en-US" sz="3200" spc="20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s</a:t>
            </a:r>
            <a:r>
              <a:rPr lang="en-US" sz="3200" spc="-27" dirty="0" err="1" smtClean="0">
                <a:latin typeface="Verdana"/>
                <a:cs typeface="Verdana"/>
              </a:rPr>
              <a:t>i</a:t>
            </a:r>
            <a:r>
              <a:rPr lang="en-US" sz="3200" spc="-7" dirty="0" err="1" smtClean="0">
                <a:latin typeface="Verdana"/>
                <a:cs typeface="Verdana"/>
              </a:rPr>
              <a:t>fat</a:t>
            </a:r>
            <a:r>
              <a:rPr lang="en-US" sz="3200" spc="-33" dirty="0" err="1" smtClean="0">
                <a:latin typeface="Verdana"/>
                <a:cs typeface="Verdana"/>
              </a:rPr>
              <a:t>n</a:t>
            </a:r>
            <a:r>
              <a:rPr lang="en-US" sz="3200" spc="-53" dirty="0" err="1" smtClean="0">
                <a:latin typeface="Verdana"/>
                <a:cs typeface="Verdana"/>
              </a:rPr>
              <a:t>y</a:t>
            </a:r>
            <a:r>
              <a:rPr lang="en-US" sz="3200" spc="-7" dirty="0" err="1" smtClean="0">
                <a:latin typeface="Verdana"/>
                <a:cs typeface="Verdana"/>
              </a:rPr>
              <a:t>a</a:t>
            </a:r>
            <a:r>
              <a:rPr lang="en-US" sz="3200" spc="-7" dirty="0" smtClean="0">
                <a:latin typeface="Verdana"/>
                <a:cs typeface="Verdana"/>
              </a:rPr>
              <a:t> </a:t>
            </a:r>
            <a:r>
              <a:rPr lang="en-US" sz="3200" spc="-27" dirty="0" err="1" smtClean="0">
                <a:latin typeface="Verdana"/>
                <a:cs typeface="Verdana"/>
              </a:rPr>
              <a:t>w</a:t>
            </a:r>
            <a:r>
              <a:rPr lang="en-US" sz="3200" spc="-7" dirty="0" err="1" smtClean="0">
                <a:latin typeface="Verdana"/>
                <a:cs typeface="Verdana"/>
              </a:rPr>
              <a:t>ajib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agar</a:t>
            </a:r>
            <a:r>
              <a:rPr lang="en-US" sz="3200" spc="20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be</a:t>
            </a:r>
            <a:r>
              <a:rPr lang="en-US" sz="3200" spc="-13" dirty="0" err="1" smtClean="0">
                <a:latin typeface="Verdana"/>
                <a:cs typeface="Verdana"/>
              </a:rPr>
              <a:t>s</a:t>
            </a:r>
            <a:r>
              <a:rPr lang="en-US" sz="3200" spc="-7" dirty="0" err="1" smtClean="0">
                <a:latin typeface="Verdana"/>
                <a:cs typeface="Verdana"/>
              </a:rPr>
              <a:t>a</a:t>
            </a:r>
            <a:r>
              <a:rPr lang="en-US" sz="3200" spc="-40" dirty="0" err="1" smtClean="0">
                <a:latin typeface="Verdana"/>
                <a:cs typeface="Verdana"/>
              </a:rPr>
              <a:t>r</a:t>
            </a:r>
            <a:r>
              <a:rPr lang="en-US" sz="3200" spc="-7" dirty="0" err="1" smtClean="0">
                <a:latin typeface="Verdana"/>
                <a:cs typeface="Verdana"/>
              </a:rPr>
              <a:t>an</a:t>
            </a:r>
            <a:r>
              <a:rPr lang="en-US" sz="3200" spc="-33" dirty="0" err="1" smtClean="0">
                <a:latin typeface="Verdana"/>
                <a:cs typeface="Verdana"/>
              </a:rPr>
              <a:t>n</a:t>
            </a:r>
            <a:r>
              <a:rPr lang="en-US" sz="3200" spc="-53" dirty="0" err="1" smtClean="0">
                <a:latin typeface="Verdana"/>
                <a:cs typeface="Verdana"/>
              </a:rPr>
              <a:t>y</a:t>
            </a:r>
            <a:r>
              <a:rPr lang="en-US" sz="3200" spc="-7" dirty="0" err="1" smtClean="0">
                <a:latin typeface="Verdana"/>
                <a:cs typeface="Verdana"/>
              </a:rPr>
              <a:t>a</a:t>
            </a:r>
            <a:r>
              <a:rPr lang="en-US" sz="3200" spc="40" dirty="0" smtClean="0">
                <a:latin typeface="Verdana"/>
                <a:cs typeface="Verdana"/>
              </a:rPr>
              <a:t> </a:t>
            </a:r>
            <a:r>
              <a:rPr lang="en-US" sz="3200" spc="-13" dirty="0" err="1" smtClean="0">
                <a:latin typeface="Verdana"/>
                <a:cs typeface="Verdana"/>
              </a:rPr>
              <a:t>tida</a:t>
            </a:r>
            <a:r>
              <a:rPr lang="en-US" sz="3200" spc="-7" dirty="0" err="1" smtClean="0">
                <a:latin typeface="Verdana"/>
                <a:cs typeface="Verdana"/>
              </a:rPr>
              <a:t>k</a:t>
            </a:r>
            <a:r>
              <a:rPr lang="en-US" sz="3200" spc="47" dirty="0" smtClean="0">
                <a:latin typeface="Verdana"/>
                <a:cs typeface="Verdana"/>
              </a:rPr>
              <a:t> </a:t>
            </a:r>
            <a:r>
              <a:rPr lang="en-US" sz="3200" spc="-13" dirty="0" err="1" smtClean="0">
                <a:latin typeface="Verdana"/>
                <a:cs typeface="Verdana"/>
              </a:rPr>
              <a:t>m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20" dirty="0" err="1" smtClean="0">
                <a:latin typeface="Verdana"/>
                <a:cs typeface="Verdana"/>
              </a:rPr>
              <a:t>l</a:t>
            </a:r>
            <a:r>
              <a:rPr lang="en-US" sz="3200" spc="-7" dirty="0" err="1" smtClean="0">
                <a:latin typeface="Verdana"/>
                <a:cs typeface="Verdana"/>
              </a:rPr>
              <a:t>ebi</a:t>
            </a:r>
            <a:r>
              <a:rPr lang="en-US" sz="3200" spc="-27" dirty="0" err="1" smtClean="0">
                <a:latin typeface="Verdana"/>
                <a:cs typeface="Verdana"/>
              </a:rPr>
              <a:t>h</a:t>
            </a:r>
            <a:r>
              <a:rPr lang="en-US" sz="3200" spc="-7" dirty="0" err="1" smtClean="0">
                <a:latin typeface="Verdana"/>
                <a:cs typeface="Verdana"/>
              </a:rPr>
              <a:t>i</a:t>
            </a:r>
            <a:r>
              <a:rPr lang="en-US" sz="3200" spc="40" dirty="0" smtClean="0">
                <a:latin typeface="Verdana"/>
                <a:cs typeface="Verdana"/>
              </a:rPr>
              <a:t> </a:t>
            </a:r>
            <a:r>
              <a:rPr lang="en-US" sz="3200" spc="-20" dirty="0" err="1" smtClean="0">
                <a:latin typeface="Verdana"/>
                <a:cs typeface="Verdana"/>
              </a:rPr>
              <a:t>R</a:t>
            </a:r>
            <a:r>
              <a:rPr lang="en-US" sz="3200" spc="-7" dirty="0" err="1" smtClean="0">
                <a:latin typeface="Verdana"/>
                <a:cs typeface="Verdana"/>
              </a:rPr>
              <a:t>p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1</a:t>
            </a:r>
            <a:r>
              <a:rPr lang="en-US" sz="3200" spc="-13" dirty="0" smtClean="0">
                <a:latin typeface="Verdana"/>
                <a:cs typeface="Verdana"/>
              </a:rPr>
              <a:t>.</a:t>
            </a:r>
            <a:r>
              <a:rPr lang="en-US" sz="3200" spc="-7" dirty="0" smtClean="0">
                <a:latin typeface="Verdana"/>
                <a:cs typeface="Verdana"/>
              </a:rPr>
              <a:t>500</a:t>
            </a:r>
            <a:r>
              <a:rPr lang="en-US" sz="3200" spc="-13" dirty="0" smtClean="0">
                <a:latin typeface="Verdana"/>
                <a:cs typeface="Verdana"/>
              </a:rPr>
              <a:t>.</a:t>
            </a:r>
            <a:r>
              <a:rPr lang="en-US" sz="3200" spc="-7" dirty="0" smtClean="0">
                <a:latin typeface="Verdana"/>
                <a:cs typeface="Verdana"/>
              </a:rPr>
              <a:t>000</a:t>
            </a:r>
            <a:r>
              <a:rPr lang="en-US" sz="3200" dirty="0" smtClean="0">
                <a:latin typeface="Verdana"/>
                <a:cs typeface="Verdana"/>
              </a:rPr>
              <a:t>,</a:t>
            </a:r>
            <a:r>
              <a:rPr lang="en-US" sz="3200" spc="-13" dirty="0" smtClean="0">
                <a:latin typeface="Verdana"/>
                <a:cs typeface="Verdana"/>
              </a:rPr>
              <a:t>-</a:t>
            </a:r>
            <a:r>
              <a:rPr lang="en-US" sz="3200" spc="-7" dirty="0" smtClean="0">
                <a:latin typeface="Verdana"/>
                <a:cs typeface="Verdana"/>
              </a:rPr>
              <a:t>)</a:t>
            </a:r>
            <a:r>
              <a:rPr lang="en-US" sz="3200" spc="-20" dirty="0" smtClean="0">
                <a:latin typeface="Verdana"/>
                <a:cs typeface="Verdana"/>
              </a:rPr>
              <a:t> </a:t>
            </a:r>
            <a:r>
              <a:rPr lang="en-US" sz="3200" spc="-13" dirty="0" err="1" smtClean="0">
                <a:latin typeface="Verdana"/>
                <a:cs typeface="Verdana"/>
              </a:rPr>
              <a:t>t</a:t>
            </a:r>
            <a:r>
              <a:rPr lang="en-US" sz="3200" spc="-7" dirty="0" err="1" smtClean="0">
                <a:latin typeface="Verdana"/>
                <a:cs typeface="Verdana"/>
              </a:rPr>
              <a:t>er</a:t>
            </a:r>
            <a:r>
              <a:rPr lang="en-US" sz="3200" spc="-20" dirty="0" err="1" smtClean="0">
                <a:latin typeface="Verdana"/>
                <a:cs typeface="Verdana"/>
              </a:rPr>
              <a:t>m</a:t>
            </a:r>
            <a:r>
              <a:rPr lang="en-US" sz="3200" spc="-7" dirty="0" err="1" smtClean="0">
                <a:latin typeface="Verdana"/>
                <a:cs typeface="Verdana"/>
              </a:rPr>
              <a:t>as</a:t>
            </a:r>
            <a:r>
              <a:rPr lang="en-US" sz="3200" spc="-20" dirty="0" err="1" smtClean="0">
                <a:latin typeface="Verdana"/>
                <a:cs typeface="Verdana"/>
              </a:rPr>
              <a:t>u</a:t>
            </a:r>
            <a:r>
              <a:rPr lang="en-US" sz="3200" spc="-7" dirty="0" err="1" smtClean="0">
                <a:latin typeface="Verdana"/>
                <a:cs typeface="Verdana"/>
              </a:rPr>
              <a:t>k</a:t>
            </a:r>
            <a:r>
              <a:rPr lang="en-US" sz="3200" spc="53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pe</a:t>
            </a:r>
            <a:r>
              <a:rPr lang="en-US" sz="3200" spc="-40" dirty="0" err="1" smtClean="0">
                <a:latin typeface="Verdana"/>
                <a:cs typeface="Verdana"/>
              </a:rPr>
              <a:t>r</a:t>
            </a:r>
            <a:r>
              <a:rPr lang="en-US" sz="3200" spc="-7" dirty="0" err="1" smtClean="0">
                <a:latin typeface="Verdana"/>
                <a:cs typeface="Verdana"/>
              </a:rPr>
              <a:t>ala</a:t>
            </a:r>
            <a:r>
              <a:rPr lang="en-US" sz="3200" spc="-20" dirty="0" err="1" smtClean="0">
                <a:latin typeface="Verdana"/>
                <a:cs typeface="Verdana"/>
              </a:rPr>
              <a:t>t</a:t>
            </a:r>
            <a:r>
              <a:rPr lang="en-US" sz="3200" spc="-7" dirty="0" err="1" smtClean="0">
                <a:latin typeface="Verdana"/>
                <a:cs typeface="Verdana"/>
              </a:rPr>
              <a:t>an</a:t>
            </a:r>
            <a:r>
              <a:rPr lang="en-US" sz="3200" spc="-7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ge</a:t>
            </a:r>
            <a:r>
              <a:rPr lang="en-US" sz="3200" spc="-27" dirty="0" err="1" smtClean="0">
                <a:latin typeface="Verdana"/>
                <a:cs typeface="Verdana"/>
              </a:rPr>
              <a:t>l</a:t>
            </a:r>
            <a:r>
              <a:rPr lang="en-US" sz="3200" spc="-7" dirty="0" err="1" smtClean="0">
                <a:latin typeface="Verdana"/>
                <a:cs typeface="Verdana"/>
              </a:rPr>
              <a:t>as</a:t>
            </a:r>
            <a:endParaRPr lang="en-US" sz="3200" dirty="0" smtClean="0">
              <a:latin typeface="Verdana"/>
              <a:cs typeface="Verdana"/>
            </a:endParaRPr>
          </a:p>
          <a:p>
            <a:pPr marL="303098" marR="191342" indent="-286165">
              <a:buFont typeface="Wingdings"/>
              <a:buChar char=""/>
              <a:tabLst>
                <a:tab pos="303946" algn="l"/>
              </a:tabLst>
            </a:pPr>
            <a:r>
              <a:rPr lang="en-US" sz="3200" spc="-60" dirty="0" err="1" smtClean="0">
                <a:latin typeface="Verdana"/>
                <a:cs typeface="Verdana"/>
              </a:rPr>
              <a:t>P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33" dirty="0" err="1" smtClean="0">
                <a:latin typeface="Verdana"/>
                <a:cs typeface="Verdana"/>
              </a:rPr>
              <a:t>n</a:t>
            </a:r>
            <a:r>
              <a:rPr lang="en-US" sz="3200" spc="-7" dirty="0" err="1" smtClean="0">
                <a:latin typeface="Verdana"/>
                <a:cs typeface="Verdana"/>
              </a:rPr>
              <a:t>yus</a:t>
            </a:r>
            <a:r>
              <a:rPr lang="en-US" sz="3200" spc="-13" dirty="0" err="1" smtClean="0">
                <a:latin typeface="Verdana"/>
                <a:cs typeface="Verdana"/>
              </a:rPr>
              <a:t>u</a:t>
            </a:r>
            <a:r>
              <a:rPr lang="en-US" sz="3200" spc="-7" dirty="0" err="1" smtClean="0">
                <a:latin typeface="Verdana"/>
                <a:cs typeface="Verdana"/>
              </a:rPr>
              <a:t>na</a:t>
            </a:r>
            <a:r>
              <a:rPr lang="en-US" sz="3200" spc="-13" dirty="0" err="1" smtClean="0">
                <a:latin typeface="Verdana"/>
                <a:cs typeface="Verdana"/>
              </a:rPr>
              <a:t>n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40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penggandaan</a:t>
            </a:r>
            <a:r>
              <a:rPr lang="en-US" sz="3200" spc="53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dan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penji</a:t>
            </a:r>
            <a:r>
              <a:rPr lang="en-US" sz="3200" spc="-27" dirty="0" err="1" smtClean="0">
                <a:latin typeface="Verdana"/>
                <a:cs typeface="Verdana"/>
              </a:rPr>
              <a:t>l</a:t>
            </a:r>
            <a:r>
              <a:rPr lang="en-US" sz="3200" spc="-13" dirty="0" err="1" smtClean="0">
                <a:latin typeface="Verdana"/>
                <a:cs typeface="Verdana"/>
              </a:rPr>
              <a:t>ida</a:t>
            </a:r>
            <a:r>
              <a:rPr lang="en-US" sz="3200" spc="-7" dirty="0" err="1" smtClean="0">
                <a:latin typeface="Verdana"/>
                <a:cs typeface="Verdana"/>
              </a:rPr>
              <a:t>n</a:t>
            </a:r>
            <a:r>
              <a:rPr lang="en-US" sz="3200" spc="60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Lapo</a:t>
            </a:r>
            <a:r>
              <a:rPr lang="en-US" sz="3200" spc="-33" dirty="0" err="1" smtClean="0">
                <a:latin typeface="Verdana"/>
                <a:cs typeface="Verdana"/>
              </a:rPr>
              <a:t>r</a:t>
            </a:r>
            <a:r>
              <a:rPr lang="en-US" sz="3200" spc="-7" dirty="0" err="1" smtClean="0">
                <a:latin typeface="Verdana"/>
                <a:cs typeface="Verdana"/>
              </a:rPr>
              <a:t>an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93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20" dirty="0" err="1" smtClean="0">
                <a:latin typeface="Verdana"/>
                <a:cs typeface="Verdana"/>
              </a:rPr>
              <a:t>m</a:t>
            </a:r>
            <a:r>
              <a:rPr lang="en-US" sz="3200" spc="-7" dirty="0" err="1" smtClean="0">
                <a:latin typeface="Verdana"/>
                <a:cs typeface="Verdana"/>
              </a:rPr>
              <a:t>ajuan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53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Lapo</a:t>
            </a:r>
            <a:r>
              <a:rPr lang="en-US" sz="3200" spc="-33" dirty="0" err="1" smtClean="0">
                <a:latin typeface="Verdana"/>
                <a:cs typeface="Verdana"/>
              </a:rPr>
              <a:t>r</a:t>
            </a:r>
            <a:r>
              <a:rPr lang="en-US" sz="3200" spc="-7" dirty="0" err="1" smtClean="0">
                <a:latin typeface="Verdana"/>
                <a:cs typeface="Verdana"/>
              </a:rPr>
              <a:t>an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Akhir</a:t>
            </a:r>
            <a:r>
              <a:rPr lang="en-US" sz="3200" spc="-7" dirty="0" smtClean="0">
                <a:latin typeface="Verdana"/>
                <a:cs typeface="Verdana"/>
              </a:rPr>
              <a:t> </a:t>
            </a:r>
            <a:r>
              <a:rPr lang="en-US" sz="3200" spc="-13" dirty="0" smtClean="0">
                <a:latin typeface="Verdana"/>
                <a:cs typeface="Verdana"/>
              </a:rPr>
              <a:t>(</a:t>
            </a:r>
            <a:r>
              <a:rPr lang="en-US" sz="3200" spc="-20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20" dirty="0" err="1" smtClean="0">
                <a:latin typeface="Verdana"/>
                <a:cs typeface="Verdana"/>
              </a:rPr>
              <a:t>c</a:t>
            </a:r>
            <a:r>
              <a:rPr lang="en-US" sz="3200" spc="-7" dirty="0" err="1" smtClean="0">
                <a:latin typeface="Verdana"/>
                <a:cs typeface="Verdana"/>
              </a:rPr>
              <a:t>uali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P</a:t>
            </a:r>
            <a:r>
              <a:rPr lang="en-US" sz="3200" spc="-27" dirty="0" smtClean="0">
                <a:latin typeface="Verdana"/>
                <a:cs typeface="Verdana"/>
              </a:rPr>
              <a:t>TS</a:t>
            </a:r>
            <a:r>
              <a:rPr lang="en-US" sz="3200" spc="-7" dirty="0" smtClean="0">
                <a:latin typeface="Verdana"/>
                <a:cs typeface="Verdana"/>
              </a:rPr>
              <a:t>,</a:t>
            </a:r>
            <a:r>
              <a:rPr lang="en-US" sz="3200" spc="20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atau</a:t>
            </a:r>
            <a:r>
              <a:rPr lang="en-US" sz="3200" spc="-7" dirty="0" smtClean="0">
                <a:latin typeface="Verdana"/>
                <a:cs typeface="Verdana"/>
              </a:rPr>
              <a:t> PTN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53" dirty="0" smtClean="0">
                <a:latin typeface="Verdana"/>
                <a:cs typeface="Verdana"/>
              </a:rPr>
              <a:t>y</a:t>
            </a:r>
            <a:r>
              <a:rPr lang="en-US" sz="3200" spc="-7" dirty="0" smtClean="0">
                <a:latin typeface="Verdana"/>
                <a:cs typeface="Verdana"/>
              </a:rPr>
              <a:t>ang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13" dirty="0" err="1" smtClean="0">
                <a:latin typeface="Verdana"/>
                <a:cs typeface="Verdana"/>
              </a:rPr>
              <a:t>m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27" dirty="0" err="1" smtClean="0">
                <a:latin typeface="Verdana"/>
                <a:cs typeface="Verdana"/>
              </a:rPr>
              <a:t>w</a:t>
            </a:r>
            <a:r>
              <a:rPr lang="en-US" sz="3200" spc="-7" dirty="0" err="1" smtClean="0">
                <a:latin typeface="Verdana"/>
                <a:cs typeface="Verdana"/>
              </a:rPr>
              <a:t>ajib</a:t>
            </a:r>
            <a:r>
              <a:rPr lang="en-US" sz="3200" spc="-13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an</a:t>
            </a:r>
            <a:r>
              <a:rPr lang="en-US" sz="3200" spc="47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hardcop</a:t>
            </a:r>
            <a:r>
              <a:rPr lang="en-US" sz="3200" dirty="0" smtClean="0">
                <a:latin typeface="Verdana"/>
                <a:cs typeface="Verdana"/>
              </a:rPr>
              <a:t>y</a:t>
            </a:r>
            <a:r>
              <a:rPr lang="en-US" sz="3200" spc="-7" dirty="0" smtClean="0">
                <a:latin typeface="Verdana"/>
                <a:cs typeface="Verdana"/>
              </a:rPr>
              <a:t>)</a:t>
            </a:r>
            <a:endParaRPr lang="en-US" sz="3200" dirty="0" smtClean="0">
              <a:latin typeface="Verdana"/>
              <a:cs typeface="Verdana"/>
            </a:endParaRPr>
          </a:p>
          <a:p>
            <a:pPr marL="303098" indent="-286165">
              <a:buFont typeface="Wingdings"/>
              <a:buChar char=""/>
              <a:tabLst>
                <a:tab pos="303946" algn="l"/>
              </a:tabLst>
            </a:pPr>
            <a:r>
              <a:rPr lang="en-US" sz="3200" spc="-93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er</a:t>
            </a:r>
            <a:r>
              <a:rPr lang="en-US" sz="3200" spc="-13" dirty="0" err="1" smtClean="0">
                <a:latin typeface="Verdana"/>
                <a:cs typeface="Verdana"/>
              </a:rPr>
              <a:t>t</a:t>
            </a:r>
            <a:r>
              <a:rPr lang="en-US" sz="3200" spc="-7" dirty="0" err="1" smtClean="0">
                <a:latin typeface="Verdana"/>
                <a:cs typeface="Verdana"/>
              </a:rPr>
              <a:t>as</a:t>
            </a:r>
            <a:r>
              <a:rPr lang="en-US" sz="3200" spc="27" dirty="0" smtClean="0">
                <a:latin typeface="Verdana"/>
                <a:cs typeface="Verdana"/>
              </a:rPr>
              <a:t> </a:t>
            </a:r>
            <a:r>
              <a:rPr lang="en-US" sz="3200" spc="-13" dirty="0" err="1" smtClean="0">
                <a:latin typeface="Verdana"/>
                <a:cs typeface="Verdana"/>
              </a:rPr>
              <a:t>le</a:t>
            </a:r>
            <a:r>
              <a:rPr lang="en-US" sz="3200" spc="-7" dirty="0" err="1" smtClean="0">
                <a:latin typeface="Verdana"/>
                <a:cs typeface="Verdana"/>
              </a:rPr>
              <a:t>bih</a:t>
            </a:r>
            <a:r>
              <a:rPr lang="en-US" sz="3200" spc="7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dari</a:t>
            </a:r>
            <a:r>
              <a:rPr lang="en-US" sz="3200" spc="7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2</a:t>
            </a:r>
            <a:r>
              <a:rPr lang="en-US" sz="3200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rim,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140" dirty="0" smtClean="0">
                <a:latin typeface="Verdana"/>
                <a:cs typeface="Verdana"/>
              </a:rPr>
              <a:t>A</a:t>
            </a:r>
            <a:r>
              <a:rPr lang="en-US" sz="3200" spc="-13" dirty="0" smtClean="0">
                <a:latin typeface="Verdana"/>
                <a:cs typeface="Verdana"/>
              </a:rPr>
              <a:t>T</a:t>
            </a:r>
            <a:r>
              <a:rPr lang="en-US" sz="3200" spc="-7" dirty="0" smtClean="0">
                <a:latin typeface="Verdana"/>
                <a:cs typeface="Verdana"/>
              </a:rPr>
              <a:t>K</a:t>
            </a:r>
            <a:r>
              <a:rPr lang="en-US" sz="3200" spc="40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s</a:t>
            </a:r>
            <a:r>
              <a:rPr lang="en-US" sz="3200" spc="-20" dirty="0" err="1" smtClean="0">
                <a:latin typeface="Verdana"/>
                <a:cs typeface="Verdana"/>
              </a:rPr>
              <a:t>e</a:t>
            </a:r>
            <a:r>
              <a:rPr lang="en-US" sz="3200" spc="-7" dirty="0" err="1" smtClean="0">
                <a:latin typeface="Verdana"/>
                <a:cs typeface="Verdana"/>
              </a:rPr>
              <a:t>s</a:t>
            </a:r>
            <a:r>
              <a:rPr lang="en-US" sz="3200" spc="-20" dirty="0" err="1" smtClean="0">
                <a:latin typeface="Verdana"/>
                <a:cs typeface="Verdana"/>
              </a:rPr>
              <a:t>u</a:t>
            </a:r>
            <a:r>
              <a:rPr lang="en-US" sz="3200" spc="-7" dirty="0" err="1" smtClean="0">
                <a:latin typeface="Verdana"/>
                <a:cs typeface="Verdana"/>
              </a:rPr>
              <a:t>ai</a:t>
            </a:r>
            <a:r>
              <a:rPr lang="en-US" sz="3200" spc="40" dirty="0" smtClean="0">
                <a:latin typeface="Verdana"/>
                <a:cs typeface="Verdana"/>
              </a:rPr>
              <a:t> </a:t>
            </a:r>
            <a:r>
              <a:rPr lang="en-US" sz="3200" spc="-20" dirty="0" err="1" smtClean="0">
                <a:latin typeface="Verdana"/>
                <a:cs typeface="Verdana"/>
              </a:rPr>
              <a:t>k</a:t>
            </a:r>
            <a:r>
              <a:rPr lang="en-US" sz="3200" spc="-7" dirty="0" err="1" smtClean="0">
                <a:latin typeface="Verdana"/>
                <a:cs typeface="Verdana"/>
              </a:rPr>
              <a:t>ebu</a:t>
            </a:r>
            <a:r>
              <a:rPr lang="en-US" sz="3200" spc="-20" dirty="0" err="1" smtClean="0">
                <a:latin typeface="Verdana"/>
                <a:cs typeface="Verdana"/>
              </a:rPr>
              <a:t>t</a:t>
            </a:r>
            <a:r>
              <a:rPr lang="en-US" sz="3200" spc="-7" dirty="0" err="1" smtClean="0">
                <a:latin typeface="Verdana"/>
                <a:cs typeface="Verdana"/>
              </a:rPr>
              <a:t>uhan</a:t>
            </a:r>
            <a:r>
              <a:rPr lang="en-US" sz="3200" spc="27" dirty="0" smtClean="0">
                <a:latin typeface="Verdana"/>
                <a:cs typeface="Verdana"/>
              </a:rPr>
              <a:t> </a:t>
            </a:r>
            <a:r>
              <a:rPr lang="en-US" sz="3200" spc="-13" dirty="0" smtClean="0">
                <a:latin typeface="Verdana"/>
                <a:cs typeface="Verdana"/>
              </a:rPr>
              <a:t>(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20" dirty="0" err="1" smtClean="0">
                <a:latin typeface="Verdana"/>
                <a:cs typeface="Verdana"/>
              </a:rPr>
              <a:t>c</a:t>
            </a:r>
            <a:r>
              <a:rPr lang="en-US" sz="3200" spc="-7" dirty="0" err="1" smtClean="0">
                <a:latin typeface="Verdana"/>
                <a:cs typeface="Verdana"/>
              </a:rPr>
              <a:t>e</a:t>
            </a:r>
            <a:r>
              <a:rPr lang="en-US" sz="3200" spc="-40" dirty="0" err="1" smtClean="0">
                <a:latin typeface="Verdana"/>
                <a:cs typeface="Verdana"/>
              </a:rPr>
              <a:t>r</a:t>
            </a:r>
            <a:r>
              <a:rPr lang="en-US" sz="3200" spc="-7" dirty="0" err="1" smtClean="0">
                <a:latin typeface="Verdana"/>
                <a:cs typeface="Verdana"/>
              </a:rPr>
              <a:t>an</a:t>
            </a:r>
            <a:r>
              <a:rPr lang="en-US" sz="3200" spc="-7" dirty="0" smtClean="0">
                <a:latin typeface="Verdana"/>
                <a:cs typeface="Verdana"/>
              </a:rPr>
              <a:t>)</a:t>
            </a:r>
            <a:endParaRPr lang="en-US" sz="3200" dirty="0" smtClean="0">
              <a:latin typeface="Verdana"/>
              <a:cs typeface="Verdana"/>
            </a:endParaRPr>
          </a:p>
          <a:p>
            <a:pPr marL="303098" indent="-286165">
              <a:buFont typeface="Wingdings"/>
              <a:buChar char=""/>
              <a:tabLst>
                <a:tab pos="303946" algn="l"/>
              </a:tabLst>
            </a:pPr>
            <a:r>
              <a:rPr lang="en-US" sz="3200" spc="-60" dirty="0" err="1" smtClean="0">
                <a:latin typeface="Verdana"/>
                <a:cs typeface="Verdana"/>
              </a:rPr>
              <a:t>P</a:t>
            </a:r>
            <a:r>
              <a:rPr lang="en-US" sz="3200" spc="-7" dirty="0" err="1" smtClean="0">
                <a:latin typeface="Verdana"/>
                <a:cs typeface="Verdana"/>
              </a:rPr>
              <a:t>erjalanan</a:t>
            </a:r>
            <a:r>
              <a:rPr lang="en-US" sz="3200" spc="7" dirty="0" smtClean="0">
                <a:latin typeface="Verdana"/>
                <a:cs typeface="Verdana"/>
              </a:rPr>
              <a:t> </a:t>
            </a:r>
            <a:r>
              <a:rPr lang="en-US" sz="3200" spc="-7" dirty="0" smtClean="0">
                <a:latin typeface="Verdana"/>
                <a:cs typeface="Verdana"/>
              </a:rPr>
              <a:t>s</a:t>
            </a:r>
            <a:r>
              <a:rPr lang="en-US" sz="3200" spc="-20" dirty="0" smtClean="0">
                <a:latin typeface="Verdana"/>
                <a:cs typeface="Verdana"/>
              </a:rPr>
              <a:t>e</a:t>
            </a:r>
            <a:r>
              <a:rPr lang="en-US" sz="3200" spc="-13" dirty="0" smtClean="0">
                <a:latin typeface="Verdana"/>
                <a:cs typeface="Verdana"/>
              </a:rPr>
              <a:t>m</a:t>
            </a:r>
            <a:r>
              <a:rPr lang="en-US" sz="3200" spc="-20" dirty="0" smtClean="0">
                <a:latin typeface="Verdana"/>
                <a:cs typeface="Verdana"/>
              </a:rPr>
              <a:t>ina</a:t>
            </a:r>
            <a:r>
              <a:rPr lang="en-US" sz="3200" spc="-7" dirty="0" smtClean="0">
                <a:latin typeface="Verdana"/>
                <a:cs typeface="Verdana"/>
              </a:rPr>
              <a:t>r</a:t>
            </a:r>
            <a:r>
              <a:rPr lang="en-US" sz="3200" spc="73" dirty="0" smtClean="0">
                <a:latin typeface="Verdana"/>
                <a:cs typeface="Verdana"/>
              </a:rPr>
              <a:t> </a:t>
            </a:r>
            <a:r>
              <a:rPr lang="en-US" sz="3200" spc="-7" dirty="0" err="1" smtClean="0">
                <a:latin typeface="Verdana"/>
                <a:cs typeface="Verdana"/>
              </a:rPr>
              <a:t>Luar</a:t>
            </a:r>
            <a:r>
              <a:rPr lang="en-US" sz="3200" spc="13" dirty="0" smtClean="0">
                <a:latin typeface="Verdana"/>
                <a:cs typeface="Verdana"/>
              </a:rPr>
              <a:t> </a:t>
            </a:r>
            <a:r>
              <a:rPr lang="en-US" sz="3200" spc="-93" dirty="0" smtClean="0">
                <a:latin typeface="Verdana"/>
                <a:cs typeface="Verdana"/>
              </a:rPr>
              <a:t>K</a:t>
            </a:r>
            <a:r>
              <a:rPr lang="en-US" sz="3200" spc="-7" dirty="0" smtClean="0">
                <a:latin typeface="Verdana"/>
                <a:cs typeface="Verdana"/>
              </a:rPr>
              <a:t>ota</a:t>
            </a:r>
            <a:endParaRPr lang="en-US" sz="3200" dirty="0" smtClean="0">
              <a:latin typeface="Verdana"/>
              <a:cs typeface="Verdana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TUGAS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err="1" smtClean="0"/>
              <a:t>Mahasiswa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peserta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pelatihan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wajib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membuat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ringkasan</a:t>
            </a:r>
            <a:r>
              <a:rPr lang="en-US" sz="3200" b="1" dirty="0" smtClean="0"/>
              <a:t> proposal PKMM </a:t>
            </a:r>
            <a:r>
              <a:rPr lang="en-US" sz="3200" b="1" dirty="0" err="1" smtClean="0"/>
              <a:t>terdiri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300-500 kata, </a:t>
            </a:r>
            <a:r>
              <a:rPr lang="en-US" sz="3200" b="1" dirty="0" err="1" smtClean="0"/>
              <a:t>memuat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judul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latar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belakang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tujuan</a:t>
            </a:r>
            <a:r>
              <a:rPr lang="en-US" sz="3200" b="1" dirty="0" smtClean="0"/>
              <a:t>, </a:t>
            </a:r>
            <a:r>
              <a:rPr lang="en-US" sz="3200" b="1" dirty="0" err="1"/>
              <a:t>metode</a:t>
            </a:r>
            <a:r>
              <a:rPr lang="en-US" sz="3200" b="1" dirty="0"/>
              <a:t> </a:t>
            </a:r>
            <a:r>
              <a:rPr lang="en-US" sz="3200" b="1" dirty="0" err="1" smtClean="0"/>
              <a:t>pelaksanaan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luaran</a:t>
            </a:r>
            <a:endParaRPr lang="en-US" sz="32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1 jam,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diunggah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link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9540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291"/>
            <a:ext cx="9365673" cy="45720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CONTOH ABSTRAK/RINGKASAN PROPOSAL PKM M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739"/>
            <a:ext cx="11118273" cy="54118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/>
              <a:t>PELATIHAN </a:t>
            </a:r>
            <a:r>
              <a:rPr lang="fi-FI" b="1" dirty="0" smtClean="0"/>
              <a:t>DISTILASI SEDERHANA SEBAGAI UPAYA </a:t>
            </a:r>
            <a:r>
              <a:rPr lang="it-IT" b="1" dirty="0" smtClean="0"/>
              <a:t>REVITALISASI </a:t>
            </a:r>
            <a:r>
              <a:rPr lang="it-IT" b="1" dirty="0"/>
              <a:t>PROGRAM SERENISASI DESA CODO, </a:t>
            </a:r>
            <a:r>
              <a:rPr lang="it-IT" b="1" dirty="0" smtClean="0"/>
              <a:t>MALANG</a:t>
            </a:r>
          </a:p>
          <a:p>
            <a:pPr marL="0" indent="0">
              <a:buNone/>
            </a:pPr>
            <a:r>
              <a:rPr lang="it-IT" b="1" dirty="0" smtClean="0"/>
              <a:t>Nama / PS/ Fakultas:</a:t>
            </a:r>
          </a:p>
          <a:p>
            <a:pPr marL="0" indent="0" algn="just">
              <a:buNone/>
            </a:pPr>
            <a:r>
              <a:rPr lang="en-US" sz="3100" dirty="0" err="1"/>
              <a:t>Desa</a:t>
            </a:r>
            <a:r>
              <a:rPr lang="en-US" sz="3100" dirty="0"/>
              <a:t> </a:t>
            </a:r>
            <a:r>
              <a:rPr lang="en-US" sz="3100" dirty="0" err="1"/>
              <a:t>Codo</a:t>
            </a:r>
            <a:r>
              <a:rPr lang="en-US" sz="3100" dirty="0"/>
              <a:t> yang </a:t>
            </a:r>
            <a:r>
              <a:rPr lang="en-US" sz="3100" dirty="0" err="1"/>
              <a:t>terletak</a:t>
            </a:r>
            <a:r>
              <a:rPr lang="en-US" sz="3100" dirty="0"/>
              <a:t> di </a:t>
            </a:r>
            <a:r>
              <a:rPr lang="en-US" sz="3100" dirty="0" err="1"/>
              <a:t>Kecamatan</a:t>
            </a:r>
            <a:r>
              <a:rPr lang="en-US" sz="3100" dirty="0"/>
              <a:t> </a:t>
            </a:r>
            <a:r>
              <a:rPr lang="en-US" sz="3100" dirty="0" err="1"/>
              <a:t>Wajak</a:t>
            </a:r>
            <a:r>
              <a:rPr lang="en-US" sz="3100" dirty="0"/>
              <a:t>, </a:t>
            </a:r>
            <a:r>
              <a:rPr lang="en-US" sz="3100" dirty="0" err="1"/>
              <a:t>Kabupaten</a:t>
            </a:r>
            <a:r>
              <a:rPr lang="en-US" sz="3100" dirty="0"/>
              <a:t> Malang </a:t>
            </a:r>
            <a:r>
              <a:rPr lang="en-US" sz="3100" dirty="0" err="1"/>
              <a:t>pernah</a:t>
            </a:r>
            <a:r>
              <a:rPr lang="en-US" sz="3100" dirty="0"/>
              <a:t> </a:t>
            </a:r>
            <a:r>
              <a:rPr lang="en-US" sz="3100" dirty="0" err="1" smtClean="0"/>
              <a:t>mengadakan</a:t>
            </a:r>
            <a:r>
              <a:rPr lang="en-US" sz="3100" dirty="0"/>
              <a:t> </a:t>
            </a:r>
            <a:r>
              <a:rPr lang="en-US" sz="3100" dirty="0" smtClean="0"/>
              <a:t>program </a:t>
            </a:r>
            <a:r>
              <a:rPr lang="en-US" sz="3100" dirty="0" err="1"/>
              <a:t>serenisasi</a:t>
            </a:r>
            <a:r>
              <a:rPr lang="en-US" sz="3100" dirty="0"/>
              <a:t>. Program </a:t>
            </a:r>
            <a:r>
              <a:rPr lang="en-US" sz="3100" dirty="0" err="1"/>
              <a:t>ini</a:t>
            </a:r>
            <a:r>
              <a:rPr lang="en-US" sz="3100" dirty="0"/>
              <a:t> </a:t>
            </a:r>
            <a:r>
              <a:rPr lang="en-US" sz="3100" dirty="0" err="1"/>
              <a:t>dipelopori</a:t>
            </a:r>
            <a:r>
              <a:rPr lang="en-US" sz="3100" dirty="0"/>
              <a:t> </a:t>
            </a:r>
            <a:r>
              <a:rPr lang="en-US" sz="3100" dirty="0" err="1"/>
              <a:t>oleh</a:t>
            </a:r>
            <a:r>
              <a:rPr lang="en-US" sz="3100" dirty="0"/>
              <a:t> </a:t>
            </a:r>
            <a:r>
              <a:rPr lang="en-US" sz="3100" dirty="0" err="1"/>
              <a:t>paguyuban</a:t>
            </a:r>
            <a:r>
              <a:rPr lang="en-US" sz="3100" dirty="0"/>
              <a:t> </a:t>
            </a:r>
            <a:r>
              <a:rPr lang="en-US" sz="3100" dirty="0" err="1"/>
              <a:t>Komunitas</a:t>
            </a:r>
            <a:r>
              <a:rPr lang="en-US" sz="3100" dirty="0"/>
              <a:t> </a:t>
            </a:r>
            <a:r>
              <a:rPr lang="en-US" sz="3100" dirty="0" err="1"/>
              <a:t>sosialPelopor</a:t>
            </a:r>
            <a:r>
              <a:rPr lang="en-US" sz="3100" dirty="0"/>
              <a:t> </a:t>
            </a:r>
            <a:r>
              <a:rPr lang="en-US" sz="3100" dirty="0" smtClean="0"/>
              <a:t>Program </a:t>
            </a:r>
            <a:r>
              <a:rPr lang="en-US" sz="3100" dirty="0" err="1" smtClean="0"/>
              <a:t>Serenisasi</a:t>
            </a:r>
            <a:r>
              <a:rPr lang="en-US" sz="3100" dirty="0" smtClean="0"/>
              <a:t> </a:t>
            </a:r>
            <a:r>
              <a:rPr lang="en-US" sz="3100" dirty="0"/>
              <a:t>(PEPSI) yang </a:t>
            </a:r>
            <a:r>
              <a:rPr lang="en-US" sz="3100" dirty="0" err="1"/>
              <a:t>aksinya</a:t>
            </a:r>
            <a:r>
              <a:rPr lang="en-US" sz="3100" dirty="0"/>
              <a:t> </a:t>
            </a:r>
            <a:r>
              <a:rPr lang="en-US" sz="3100" dirty="0" err="1"/>
              <a:t>diwujudkan</a:t>
            </a:r>
            <a:r>
              <a:rPr lang="en-US" sz="3100" dirty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/>
              <a:t>gerakan</a:t>
            </a:r>
            <a:r>
              <a:rPr lang="en-US" sz="3100" dirty="0"/>
              <a:t> </a:t>
            </a:r>
            <a:r>
              <a:rPr lang="en-US" sz="3100" dirty="0" err="1"/>
              <a:t>menanam</a:t>
            </a:r>
            <a:r>
              <a:rPr lang="en-US" sz="3100" dirty="0"/>
              <a:t> </a:t>
            </a:r>
            <a:r>
              <a:rPr lang="en-US" sz="3100" dirty="0" err="1"/>
              <a:t>serai</a:t>
            </a:r>
            <a:r>
              <a:rPr lang="en-US" sz="3100" dirty="0"/>
              <a:t> di </a:t>
            </a:r>
            <a:r>
              <a:rPr lang="en-US" sz="3100" dirty="0" err="1"/>
              <a:t>sepanjang</a:t>
            </a:r>
            <a:r>
              <a:rPr lang="en-US" sz="3100" dirty="0"/>
              <a:t> </a:t>
            </a:r>
            <a:r>
              <a:rPr lang="en-US" sz="3100" dirty="0" err="1" smtClean="0"/>
              <a:t>jalan</a:t>
            </a:r>
            <a:r>
              <a:rPr lang="en-US" sz="3100" dirty="0"/>
              <a:t> </a:t>
            </a:r>
            <a:r>
              <a:rPr lang="en-US" sz="3100" dirty="0" err="1" smtClean="0"/>
              <a:t>dan</a:t>
            </a:r>
            <a:r>
              <a:rPr lang="en-US" sz="3100" dirty="0" smtClean="0"/>
              <a:t> </a:t>
            </a:r>
            <a:r>
              <a:rPr lang="en-US" sz="3100" dirty="0"/>
              <a:t>di </a:t>
            </a:r>
            <a:r>
              <a:rPr lang="en-US" sz="3100" dirty="0" err="1"/>
              <a:t>depan</a:t>
            </a:r>
            <a:r>
              <a:rPr lang="en-US" sz="3100" dirty="0"/>
              <a:t> </a:t>
            </a:r>
            <a:r>
              <a:rPr lang="en-US" sz="3100" dirty="0" err="1"/>
              <a:t>halaman</a:t>
            </a:r>
            <a:r>
              <a:rPr lang="en-US" sz="3100" dirty="0"/>
              <a:t> </a:t>
            </a:r>
            <a:r>
              <a:rPr lang="en-US" sz="3100" dirty="0" err="1"/>
              <a:t>rumah</a:t>
            </a:r>
            <a:r>
              <a:rPr lang="en-US" sz="3100" dirty="0"/>
              <a:t> </a:t>
            </a:r>
            <a:r>
              <a:rPr lang="en-US" sz="3100" dirty="0" err="1"/>
              <a:t>warga</a:t>
            </a:r>
            <a:r>
              <a:rPr lang="en-US" sz="3100" dirty="0"/>
              <a:t> </a:t>
            </a:r>
            <a:r>
              <a:rPr lang="en-US" sz="3100" dirty="0" err="1"/>
              <a:t>untuk</a:t>
            </a:r>
            <a:r>
              <a:rPr lang="en-US" sz="3100" dirty="0"/>
              <a:t> </a:t>
            </a:r>
            <a:r>
              <a:rPr lang="en-US" sz="3100" dirty="0" err="1"/>
              <a:t>mencegah</a:t>
            </a:r>
            <a:r>
              <a:rPr lang="en-US" sz="3100" dirty="0"/>
              <a:t> </a:t>
            </a:r>
            <a:r>
              <a:rPr lang="en-US" sz="3100" dirty="0" err="1"/>
              <a:t>penyebaran</a:t>
            </a:r>
            <a:r>
              <a:rPr lang="en-US" sz="3100" dirty="0"/>
              <a:t> </a:t>
            </a:r>
            <a:r>
              <a:rPr lang="en-US" sz="3100" dirty="0" err="1"/>
              <a:t>penyakit</a:t>
            </a:r>
            <a:r>
              <a:rPr lang="en-US" sz="3100" dirty="0"/>
              <a:t> </a:t>
            </a:r>
            <a:r>
              <a:rPr lang="en-US" sz="3100" dirty="0" err="1"/>
              <a:t>demam</a:t>
            </a:r>
            <a:r>
              <a:rPr lang="en-US" sz="3100" dirty="0"/>
              <a:t> </a:t>
            </a:r>
            <a:r>
              <a:rPr lang="en-US" sz="3100" dirty="0" err="1"/>
              <a:t>berdarah</a:t>
            </a:r>
            <a:r>
              <a:rPr lang="en-US" sz="3100" dirty="0"/>
              <a:t> </a:t>
            </a:r>
            <a:r>
              <a:rPr lang="en-US" sz="3100" dirty="0" err="1" smtClean="0"/>
              <a:t>pada</a:t>
            </a:r>
            <a:r>
              <a:rPr lang="en-US" sz="3100" dirty="0"/>
              <a:t> </a:t>
            </a:r>
            <a:r>
              <a:rPr lang="en-US" sz="3100" dirty="0" err="1" smtClean="0"/>
              <a:t>tahun</a:t>
            </a:r>
            <a:r>
              <a:rPr lang="en-US" sz="3100" dirty="0" smtClean="0"/>
              <a:t> </a:t>
            </a:r>
            <a:r>
              <a:rPr lang="en-US" sz="3100" dirty="0"/>
              <a:t>2016. </a:t>
            </a:r>
            <a:r>
              <a:rPr lang="en-US" sz="3100" dirty="0" err="1"/>
              <a:t>Minimnya</a:t>
            </a:r>
            <a:r>
              <a:rPr lang="en-US" sz="3100" dirty="0"/>
              <a:t> </a:t>
            </a:r>
            <a:r>
              <a:rPr lang="en-US" sz="3100" dirty="0" err="1"/>
              <a:t>pengetahuan</a:t>
            </a:r>
            <a:r>
              <a:rPr lang="en-US" sz="3100" dirty="0"/>
              <a:t> </a:t>
            </a:r>
            <a:r>
              <a:rPr lang="en-US" sz="3100" dirty="0" err="1"/>
              <a:t>tentang</a:t>
            </a:r>
            <a:r>
              <a:rPr lang="en-US" sz="3100" dirty="0"/>
              <a:t> </a:t>
            </a:r>
            <a:r>
              <a:rPr lang="en-US" sz="3100" dirty="0" err="1"/>
              <a:t>potensi</a:t>
            </a:r>
            <a:r>
              <a:rPr lang="en-US" sz="3100" dirty="0"/>
              <a:t> </a:t>
            </a:r>
            <a:r>
              <a:rPr lang="en-US" sz="3100" dirty="0" err="1"/>
              <a:t>tanaman</a:t>
            </a:r>
            <a:r>
              <a:rPr lang="en-US" sz="3100" dirty="0"/>
              <a:t> </a:t>
            </a:r>
            <a:r>
              <a:rPr lang="en-US" sz="3100" dirty="0" err="1"/>
              <a:t>serai</a:t>
            </a:r>
            <a:r>
              <a:rPr lang="en-US" sz="3100" dirty="0"/>
              <a:t> </a:t>
            </a:r>
            <a:r>
              <a:rPr lang="en-US" sz="3100" dirty="0" err="1"/>
              <a:t>serta</a:t>
            </a:r>
            <a:r>
              <a:rPr lang="en-US" sz="3100" dirty="0"/>
              <a:t> </a:t>
            </a:r>
            <a:r>
              <a:rPr lang="en-US" sz="3100" dirty="0" err="1"/>
              <a:t>fasilitas</a:t>
            </a:r>
            <a:r>
              <a:rPr lang="en-US" sz="3100" dirty="0"/>
              <a:t> </a:t>
            </a:r>
            <a:r>
              <a:rPr lang="en-US" sz="3100" dirty="0" err="1"/>
              <a:t>pengolahan</a:t>
            </a:r>
            <a:r>
              <a:rPr lang="en-US" sz="3100" dirty="0"/>
              <a:t> </a:t>
            </a:r>
            <a:r>
              <a:rPr lang="en-US" sz="3100" dirty="0" err="1" smtClean="0"/>
              <a:t>serai</a:t>
            </a:r>
            <a:r>
              <a:rPr lang="en-US" sz="3100" dirty="0"/>
              <a:t> </a:t>
            </a:r>
            <a:r>
              <a:rPr lang="en-US" sz="3100" dirty="0" err="1" smtClean="0"/>
              <a:t>menyebabkan</a:t>
            </a:r>
            <a:r>
              <a:rPr lang="en-US" sz="3100" dirty="0" smtClean="0"/>
              <a:t> </a:t>
            </a:r>
            <a:r>
              <a:rPr lang="en-US" sz="3100" dirty="0" err="1"/>
              <a:t>hilangnya</a:t>
            </a:r>
            <a:r>
              <a:rPr lang="en-US" sz="3100" dirty="0"/>
              <a:t> </a:t>
            </a:r>
            <a:r>
              <a:rPr lang="en-US" sz="3100" dirty="0" err="1"/>
              <a:t>aktivitas</a:t>
            </a:r>
            <a:r>
              <a:rPr lang="en-US" sz="3100" dirty="0"/>
              <a:t> program </a:t>
            </a:r>
            <a:r>
              <a:rPr lang="en-US" sz="3100" dirty="0" err="1"/>
              <a:t>serenisasi</a:t>
            </a:r>
            <a:r>
              <a:rPr lang="en-US" sz="3100" dirty="0"/>
              <a:t> </a:t>
            </a:r>
            <a:r>
              <a:rPr lang="en-US" sz="3100" dirty="0" err="1"/>
              <a:t>ditandai</a:t>
            </a:r>
            <a:r>
              <a:rPr lang="en-US" sz="3100" dirty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/>
              <a:t>banyak</a:t>
            </a:r>
            <a:r>
              <a:rPr lang="en-US" sz="3100" dirty="0"/>
              <a:t> </a:t>
            </a:r>
            <a:r>
              <a:rPr lang="en-US" sz="3100" dirty="0" err="1"/>
              <a:t>tanaman</a:t>
            </a:r>
            <a:r>
              <a:rPr lang="en-US" sz="3100" dirty="0"/>
              <a:t> </a:t>
            </a:r>
            <a:r>
              <a:rPr lang="en-US" sz="3100" dirty="0" err="1"/>
              <a:t>serai</a:t>
            </a:r>
            <a:r>
              <a:rPr lang="en-US" sz="3100" dirty="0"/>
              <a:t> </a:t>
            </a:r>
            <a:r>
              <a:rPr lang="en-US" sz="3100" dirty="0" smtClean="0"/>
              <a:t>yang </a:t>
            </a:r>
            <a:r>
              <a:rPr lang="en-US" sz="3100" dirty="0" err="1" smtClean="0"/>
              <a:t>rusak</a:t>
            </a:r>
            <a:r>
              <a:rPr lang="en-US" sz="3100" dirty="0" smtClean="0"/>
              <a:t> </a:t>
            </a:r>
            <a:r>
              <a:rPr lang="en-US" sz="3100" dirty="0" err="1"/>
              <a:t>sehingga</a:t>
            </a:r>
            <a:r>
              <a:rPr lang="en-US" sz="3100" dirty="0"/>
              <a:t> </a:t>
            </a:r>
            <a:r>
              <a:rPr lang="en-US" sz="3100" dirty="0" err="1"/>
              <a:t>tidak</a:t>
            </a:r>
            <a:r>
              <a:rPr lang="en-US" sz="3100" dirty="0"/>
              <a:t> </a:t>
            </a:r>
            <a:r>
              <a:rPr lang="en-US" sz="3100" dirty="0" err="1"/>
              <a:t>memiliki</a:t>
            </a:r>
            <a:r>
              <a:rPr lang="en-US" sz="3100" dirty="0"/>
              <a:t> </a:t>
            </a:r>
            <a:r>
              <a:rPr lang="en-US" sz="3100" dirty="0" err="1"/>
              <a:t>nilai</a:t>
            </a:r>
            <a:r>
              <a:rPr lang="en-US" sz="3100" dirty="0"/>
              <a:t> </a:t>
            </a:r>
            <a:r>
              <a:rPr lang="en-US" sz="3100" dirty="0" err="1"/>
              <a:t>jual</a:t>
            </a:r>
            <a:r>
              <a:rPr lang="en-US" sz="3100" dirty="0"/>
              <a:t>. </a:t>
            </a:r>
            <a:endParaRPr lang="en-US" sz="3100" dirty="0" smtClean="0"/>
          </a:p>
          <a:p>
            <a:pPr marL="0" indent="0" algn="just">
              <a:buNone/>
            </a:pPr>
            <a:r>
              <a:rPr lang="en-US" sz="3100" dirty="0" err="1" smtClean="0"/>
              <a:t>Oleh</a:t>
            </a:r>
            <a:r>
              <a:rPr lang="en-US" sz="3100" dirty="0" smtClean="0"/>
              <a:t> </a:t>
            </a:r>
            <a:r>
              <a:rPr lang="en-US" sz="3100" dirty="0" err="1"/>
              <a:t>karena</a:t>
            </a:r>
            <a:r>
              <a:rPr lang="en-US" sz="3100" dirty="0"/>
              <a:t> </a:t>
            </a:r>
            <a:r>
              <a:rPr lang="en-US" sz="3100" dirty="0" err="1"/>
              <a:t>itu</a:t>
            </a:r>
            <a:r>
              <a:rPr lang="en-US" sz="3100" dirty="0"/>
              <a:t>, </a:t>
            </a:r>
            <a:r>
              <a:rPr lang="en-US" sz="3100" dirty="0" err="1" smtClean="0"/>
              <a:t>pelatihan</a:t>
            </a:r>
            <a:r>
              <a:rPr lang="en-US" sz="3100" dirty="0"/>
              <a:t> </a:t>
            </a:r>
            <a:r>
              <a:rPr lang="en-US" sz="3100" dirty="0" err="1" smtClean="0"/>
              <a:t>Distilasi</a:t>
            </a:r>
            <a:r>
              <a:rPr lang="en-US" sz="3100" dirty="0" smtClean="0"/>
              <a:t> </a:t>
            </a:r>
            <a:r>
              <a:rPr lang="en-US" sz="3100" dirty="0" err="1" smtClean="0"/>
              <a:t>Sederhana</a:t>
            </a:r>
            <a:r>
              <a:rPr lang="en-US" sz="3100" dirty="0" smtClean="0"/>
              <a:t> </a:t>
            </a:r>
            <a:r>
              <a:rPr lang="en-US" sz="3100" dirty="0" err="1" smtClean="0"/>
              <a:t>hadir</a:t>
            </a:r>
            <a:r>
              <a:rPr lang="en-US" sz="3100" dirty="0" smtClean="0"/>
              <a:t> </a:t>
            </a:r>
            <a:r>
              <a:rPr lang="en-US" sz="3100" dirty="0" err="1"/>
              <a:t>sebagai</a:t>
            </a:r>
            <a:r>
              <a:rPr lang="en-US" sz="3100" dirty="0"/>
              <a:t> </a:t>
            </a:r>
            <a:r>
              <a:rPr lang="en-US" sz="3100" dirty="0" err="1"/>
              <a:t>solusi</a:t>
            </a:r>
            <a:r>
              <a:rPr lang="en-US" sz="3100" dirty="0"/>
              <a:t> </a:t>
            </a:r>
            <a:r>
              <a:rPr lang="en-US" sz="3100" dirty="0" err="1"/>
              <a:t>untuk</a:t>
            </a:r>
            <a:r>
              <a:rPr lang="en-US" sz="3100" dirty="0"/>
              <a:t> </a:t>
            </a:r>
            <a:r>
              <a:rPr lang="en-US" sz="3100" dirty="0" err="1"/>
              <a:t>revitalisasi</a:t>
            </a:r>
            <a:r>
              <a:rPr lang="en-US" sz="3100" dirty="0"/>
              <a:t> program </a:t>
            </a:r>
            <a:r>
              <a:rPr lang="en-US" sz="3100" dirty="0" err="1"/>
              <a:t>serenisasi</a:t>
            </a:r>
            <a:r>
              <a:rPr lang="en-US" sz="3100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keterampilan</a:t>
            </a:r>
            <a:r>
              <a:rPr lang="en-US" dirty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menyuling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atsiri</a:t>
            </a:r>
            <a:r>
              <a:rPr lang="en-US" dirty="0"/>
              <a:t> </a:t>
            </a:r>
            <a:r>
              <a:rPr lang="en-US" dirty="0" err="1"/>
              <a:t>serai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olahan</a:t>
            </a:r>
            <a:r>
              <a:rPr lang="en-US" dirty="0"/>
              <a:t> </a:t>
            </a:r>
            <a:r>
              <a:rPr lang="en-US" dirty="0" err="1" smtClean="0"/>
              <a:t>dari</a:t>
            </a:r>
            <a:r>
              <a:rPr lang="en-US" dirty="0"/>
              <a:t>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/>
              <a:t>atsiri</a:t>
            </a:r>
            <a:r>
              <a:rPr lang="en-US" dirty="0"/>
              <a:t> </a:t>
            </a:r>
            <a:r>
              <a:rPr lang="en-US" dirty="0" err="1" smtClean="0"/>
              <a:t>serai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sz="1900" dirty="0" smtClean="0"/>
          </a:p>
          <a:p>
            <a:pPr marL="0" indent="0" algn="just">
              <a:buNone/>
            </a:pPr>
            <a:r>
              <a:rPr lang="en-US" sz="3100" dirty="0" err="1" smtClean="0"/>
              <a:t>Metode</a:t>
            </a:r>
            <a:r>
              <a:rPr lang="en-US" sz="3100" dirty="0" smtClean="0"/>
              <a:t> yang </a:t>
            </a:r>
            <a:r>
              <a:rPr lang="en-US" sz="3100" dirty="0" err="1" smtClean="0"/>
              <a:t>digunakan</a:t>
            </a:r>
            <a:r>
              <a:rPr lang="en-US" sz="3100" dirty="0" smtClean="0"/>
              <a:t> </a:t>
            </a:r>
            <a:r>
              <a:rPr lang="en-US" sz="3100" dirty="0" err="1" smtClean="0"/>
              <a:t>dimulai</a:t>
            </a:r>
            <a:r>
              <a:rPr lang="en-US" sz="3100" dirty="0" smtClean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/>
              <a:t>sosialisasi</a:t>
            </a:r>
            <a:r>
              <a:rPr lang="en-US" sz="3100" dirty="0"/>
              <a:t> </a:t>
            </a:r>
            <a:r>
              <a:rPr lang="en-US" sz="3100" dirty="0" err="1" smtClean="0"/>
              <a:t>dan</a:t>
            </a:r>
            <a:r>
              <a:rPr lang="en-US" sz="3100" dirty="0"/>
              <a:t> </a:t>
            </a:r>
            <a:r>
              <a:rPr lang="en-US" sz="3100" dirty="0" err="1" smtClean="0"/>
              <a:t>pembentukan</a:t>
            </a:r>
            <a:r>
              <a:rPr lang="en-US" sz="3100" dirty="0" smtClean="0"/>
              <a:t> </a:t>
            </a:r>
            <a:r>
              <a:rPr lang="en-US" sz="3100" dirty="0" err="1"/>
              <a:t>kader</a:t>
            </a:r>
            <a:r>
              <a:rPr lang="en-US" sz="3100" dirty="0"/>
              <a:t>, </a:t>
            </a:r>
            <a:r>
              <a:rPr lang="en-US" sz="3100" dirty="0" err="1"/>
              <a:t>penyampaian</a:t>
            </a:r>
            <a:r>
              <a:rPr lang="en-US" sz="3100" dirty="0"/>
              <a:t> </a:t>
            </a:r>
            <a:r>
              <a:rPr lang="en-US" sz="3100" dirty="0" err="1"/>
              <a:t>materi</a:t>
            </a:r>
            <a:r>
              <a:rPr lang="en-US" sz="3100" dirty="0"/>
              <a:t> </a:t>
            </a:r>
            <a:r>
              <a:rPr lang="en-US" sz="3100" dirty="0" err="1"/>
              <a:t>terkait</a:t>
            </a:r>
            <a:r>
              <a:rPr lang="en-US" sz="3100" dirty="0"/>
              <a:t> </a:t>
            </a:r>
            <a:r>
              <a:rPr lang="en-US" sz="3100" dirty="0" err="1"/>
              <a:t>tanaman</a:t>
            </a:r>
            <a:r>
              <a:rPr lang="en-US" sz="3100" dirty="0"/>
              <a:t> </a:t>
            </a:r>
            <a:r>
              <a:rPr lang="en-US" sz="3100" dirty="0" err="1"/>
              <a:t>serai</a:t>
            </a:r>
            <a:r>
              <a:rPr lang="en-US" sz="3100" dirty="0"/>
              <a:t>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/>
              <a:t>ekstraksi</a:t>
            </a:r>
            <a:r>
              <a:rPr lang="en-US" sz="3100" dirty="0"/>
              <a:t> </a:t>
            </a:r>
            <a:r>
              <a:rPr lang="en-US" sz="3100" dirty="0" err="1"/>
              <a:t>minyak</a:t>
            </a:r>
            <a:r>
              <a:rPr lang="en-US" sz="3100" dirty="0"/>
              <a:t> </a:t>
            </a:r>
            <a:r>
              <a:rPr lang="en-US" sz="3100" dirty="0" err="1" smtClean="0"/>
              <a:t>atsiri</a:t>
            </a:r>
            <a:r>
              <a:rPr lang="en-US" sz="3100" dirty="0"/>
              <a:t> </a:t>
            </a:r>
            <a:r>
              <a:rPr lang="en-US" sz="3100" dirty="0" err="1" smtClean="0"/>
              <a:t>berteknologi</a:t>
            </a:r>
            <a:r>
              <a:rPr lang="en-US" sz="3100" dirty="0" smtClean="0"/>
              <a:t> </a:t>
            </a:r>
            <a:r>
              <a:rPr lang="en-US" sz="3100" dirty="0" err="1"/>
              <a:t>sederhana</a:t>
            </a:r>
            <a:r>
              <a:rPr lang="en-US" sz="3100" dirty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/>
              <a:t>metode</a:t>
            </a:r>
            <a:r>
              <a:rPr lang="en-US" sz="3100" dirty="0"/>
              <a:t> </a:t>
            </a:r>
            <a:r>
              <a:rPr lang="en-US" sz="3100" dirty="0" err="1" smtClean="0"/>
              <a:t>distilasi</a:t>
            </a:r>
            <a:r>
              <a:rPr lang="en-US" sz="3100" dirty="0" smtClean="0"/>
              <a:t> </a:t>
            </a:r>
            <a:r>
              <a:rPr lang="en-US" sz="3100" dirty="0" err="1" smtClean="0"/>
              <a:t>sederhana</a:t>
            </a:r>
            <a:r>
              <a:rPr lang="en-US" sz="3100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/>
              <a:t>dandang</a:t>
            </a:r>
            <a:r>
              <a:rPr lang="en-US" dirty="0"/>
              <a:t> </a:t>
            </a:r>
            <a:r>
              <a:rPr lang="en-US" dirty="0" err="1"/>
              <a:t>termodifikasi</a:t>
            </a:r>
            <a:r>
              <a:rPr lang="en-US" dirty="0"/>
              <a:t> </a:t>
            </a:r>
            <a:r>
              <a:rPr lang="en-US" sz="3100" dirty="0" smtClean="0"/>
              <a:t>, </a:t>
            </a:r>
            <a:r>
              <a:rPr lang="en-US" sz="3100" dirty="0" err="1"/>
              <a:t>pengenalan</a:t>
            </a:r>
            <a:r>
              <a:rPr lang="en-US" sz="3100" dirty="0"/>
              <a:t> e-commerce, </a:t>
            </a:r>
            <a:r>
              <a:rPr lang="en-US" sz="3100" dirty="0" err="1"/>
              <a:t>pengawasan</a:t>
            </a:r>
            <a:r>
              <a:rPr lang="en-US" sz="3100" dirty="0"/>
              <a:t>, </a:t>
            </a:r>
            <a:r>
              <a:rPr lang="en-US" sz="3100" dirty="0" err="1" smtClean="0"/>
              <a:t>dan</a:t>
            </a:r>
            <a:r>
              <a:rPr lang="en-US" sz="3100" dirty="0"/>
              <a:t> </a:t>
            </a:r>
            <a:r>
              <a:rPr lang="en-US" sz="3100" dirty="0" err="1" smtClean="0"/>
              <a:t>evaluasi</a:t>
            </a:r>
            <a:r>
              <a:rPr lang="en-US" sz="3100" dirty="0"/>
              <a:t>. </a:t>
            </a:r>
            <a:endParaRPr lang="en-US" sz="3100" dirty="0" smtClean="0"/>
          </a:p>
          <a:p>
            <a:pPr marL="0" indent="0" algn="just">
              <a:buNone/>
            </a:pPr>
            <a:endParaRPr lang="en-US" sz="3100" dirty="0" smtClean="0"/>
          </a:p>
          <a:p>
            <a:pPr marL="0" indent="0" algn="just">
              <a:buNone/>
            </a:pPr>
            <a:r>
              <a:rPr lang="en-US" sz="3100" dirty="0" err="1" smtClean="0"/>
              <a:t>Luaran</a:t>
            </a:r>
            <a:r>
              <a:rPr lang="en-US" sz="3100" dirty="0" smtClean="0"/>
              <a:t> </a:t>
            </a:r>
            <a:r>
              <a:rPr lang="en-US" sz="3100" dirty="0" err="1"/>
              <a:t>dari</a:t>
            </a:r>
            <a:r>
              <a:rPr lang="en-US" sz="3100" dirty="0"/>
              <a:t> program </a:t>
            </a:r>
            <a:r>
              <a:rPr lang="en-US" sz="3100" dirty="0" err="1"/>
              <a:t>ini</a:t>
            </a:r>
            <a:r>
              <a:rPr lang="en-US" sz="3100" dirty="0"/>
              <a:t> </a:t>
            </a:r>
            <a:r>
              <a:rPr lang="en-US" sz="3100" dirty="0" err="1"/>
              <a:t>adalah</a:t>
            </a:r>
            <a:r>
              <a:rPr lang="en-US" sz="3100" dirty="0"/>
              <a:t> </a:t>
            </a:r>
            <a:r>
              <a:rPr lang="en-US" sz="3100" dirty="0" err="1"/>
              <a:t>masyarakat</a:t>
            </a:r>
            <a:r>
              <a:rPr lang="en-US" sz="3100" dirty="0"/>
              <a:t> </a:t>
            </a:r>
            <a:r>
              <a:rPr lang="en-US" sz="3100" dirty="0" err="1"/>
              <a:t>berdaya</a:t>
            </a:r>
            <a:r>
              <a:rPr lang="en-US" sz="3100" dirty="0"/>
              <a:t> yang </a:t>
            </a:r>
            <a:r>
              <a:rPr lang="en-US" sz="3100" dirty="0" err="1"/>
              <a:t>mampu</a:t>
            </a:r>
            <a:r>
              <a:rPr lang="en-US" sz="3100" dirty="0"/>
              <a:t> </a:t>
            </a:r>
            <a:r>
              <a:rPr lang="en-US" sz="3100" dirty="0" err="1"/>
              <a:t>membuat</a:t>
            </a:r>
            <a:r>
              <a:rPr lang="en-US" sz="3100" dirty="0"/>
              <a:t> </a:t>
            </a:r>
            <a:r>
              <a:rPr lang="en-US" sz="3100" dirty="0" err="1" smtClean="0"/>
              <a:t>produk</a:t>
            </a:r>
            <a:r>
              <a:rPr lang="en-US" sz="3100" dirty="0"/>
              <a:t> </a:t>
            </a:r>
            <a:r>
              <a:rPr lang="en-US" sz="3100" dirty="0" err="1" smtClean="0"/>
              <a:t>berdaya</a:t>
            </a:r>
            <a:r>
              <a:rPr lang="en-US" sz="3100" dirty="0" smtClean="0"/>
              <a:t> </a:t>
            </a:r>
            <a:r>
              <a:rPr lang="en-US" sz="3100" dirty="0" err="1"/>
              <a:t>jual</a:t>
            </a:r>
            <a:r>
              <a:rPr lang="en-US" sz="3100" dirty="0"/>
              <a:t> </a:t>
            </a:r>
            <a:r>
              <a:rPr lang="en-US" sz="3100" dirty="0" err="1"/>
              <a:t>berbahan</a:t>
            </a:r>
            <a:r>
              <a:rPr lang="en-US" sz="3100" dirty="0"/>
              <a:t> </a:t>
            </a:r>
            <a:r>
              <a:rPr lang="en-US" sz="3100" dirty="0" err="1"/>
              <a:t>dasar</a:t>
            </a:r>
            <a:r>
              <a:rPr lang="en-US" sz="3100" dirty="0"/>
              <a:t> </a:t>
            </a:r>
            <a:r>
              <a:rPr lang="en-US" sz="3100" dirty="0" err="1"/>
              <a:t>minyak</a:t>
            </a:r>
            <a:r>
              <a:rPr lang="en-US" sz="3100" dirty="0"/>
              <a:t> </a:t>
            </a:r>
            <a:r>
              <a:rPr lang="en-US" sz="3100" dirty="0" err="1"/>
              <a:t>atsiri</a:t>
            </a:r>
            <a:r>
              <a:rPr lang="en-US" sz="3100" dirty="0"/>
              <a:t> </a:t>
            </a:r>
            <a:r>
              <a:rPr lang="en-US" sz="3100" dirty="0" err="1"/>
              <a:t>serai</a:t>
            </a:r>
            <a:r>
              <a:rPr lang="en-US" sz="3100" dirty="0"/>
              <a:t> </a:t>
            </a:r>
            <a:r>
              <a:rPr lang="en-US" sz="3100" dirty="0" err="1"/>
              <a:t>seperti</a:t>
            </a:r>
            <a:r>
              <a:rPr lang="en-US" sz="3100" dirty="0"/>
              <a:t> </a:t>
            </a:r>
            <a:r>
              <a:rPr lang="en-US" sz="3100" dirty="0" err="1"/>
              <a:t>sabun</a:t>
            </a:r>
            <a:r>
              <a:rPr lang="en-US" sz="3100" dirty="0"/>
              <a:t>, </a:t>
            </a:r>
            <a:r>
              <a:rPr lang="en-US" sz="3100" dirty="0" err="1"/>
              <a:t>lilin</a:t>
            </a:r>
            <a:r>
              <a:rPr lang="en-US" sz="3100" dirty="0"/>
              <a:t> </a:t>
            </a:r>
            <a:r>
              <a:rPr lang="en-US" sz="3100" dirty="0" err="1"/>
              <a:t>aromaterapi</a:t>
            </a:r>
            <a:r>
              <a:rPr lang="en-US" sz="3100" dirty="0"/>
              <a:t>,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 smtClean="0"/>
              <a:t>karbol</a:t>
            </a:r>
            <a:r>
              <a:rPr lang="en-US" sz="3100" dirty="0" smtClean="0"/>
              <a:t>. </a:t>
            </a:r>
            <a:r>
              <a:rPr lang="en-US" sz="3100" dirty="0" err="1" smtClean="0"/>
              <a:t>Produk</a:t>
            </a:r>
            <a:r>
              <a:rPr lang="en-US" sz="3100" dirty="0" smtClean="0"/>
              <a:t> </a:t>
            </a:r>
            <a:r>
              <a:rPr lang="en-US" sz="3100" dirty="0"/>
              <a:t>yang </a:t>
            </a:r>
            <a:r>
              <a:rPr lang="en-US" sz="3100" dirty="0" err="1"/>
              <a:t>diproduksi</a:t>
            </a:r>
            <a:r>
              <a:rPr lang="en-US" sz="3100" dirty="0"/>
              <a:t> </a:t>
            </a:r>
            <a:r>
              <a:rPr lang="en-US" sz="3100" dirty="0" err="1"/>
              <a:t>diberi</a:t>
            </a:r>
            <a:r>
              <a:rPr lang="en-US" sz="3100" dirty="0"/>
              <a:t> label </a:t>
            </a:r>
            <a:r>
              <a:rPr lang="en-US" sz="3100" dirty="0" err="1"/>
              <a:t>codo</a:t>
            </a:r>
            <a:r>
              <a:rPr lang="en-US" sz="3100" dirty="0"/>
              <a:t> </a:t>
            </a:r>
            <a:r>
              <a:rPr lang="en-US" sz="3100" dirty="0" err="1"/>
              <a:t>asri</a:t>
            </a:r>
            <a:r>
              <a:rPr lang="en-US" sz="3100" dirty="0"/>
              <a:t>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/>
              <a:t>dapat</a:t>
            </a:r>
            <a:r>
              <a:rPr lang="en-US" sz="3100" dirty="0"/>
              <a:t> </a:t>
            </a:r>
            <a:r>
              <a:rPr lang="en-US" sz="3100" dirty="0" err="1"/>
              <a:t>diperoleh</a:t>
            </a:r>
            <a:r>
              <a:rPr lang="en-US" sz="3100" dirty="0"/>
              <a:t> </a:t>
            </a:r>
            <a:r>
              <a:rPr lang="en-US" sz="3100" dirty="0" err="1"/>
              <a:t>dari</a:t>
            </a:r>
            <a:r>
              <a:rPr lang="en-US" sz="3100" dirty="0"/>
              <a:t> situs </a:t>
            </a:r>
            <a:r>
              <a:rPr lang="en-US" sz="3100" dirty="0" err="1"/>
              <a:t>jual</a:t>
            </a:r>
            <a:r>
              <a:rPr lang="en-US" sz="3100" dirty="0"/>
              <a:t> </a:t>
            </a:r>
            <a:r>
              <a:rPr lang="en-US" sz="3100" dirty="0" err="1"/>
              <a:t>beli</a:t>
            </a:r>
            <a:r>
              <a:rPr lang="en-US" sz="3100" dirty="0"/>
              <a:t> </a:t>
            </a:r>
            <a:r>
              <a:rPr lang="en-US" sz="3100" dirty="0" smtClean="0"/>
              <a:t>online. Program </a:t>
            </a:r>
            <a:r>
              <a:rPr lang="en-US" sz="3100" dirty="0" err="1"/>
              <a:t>ini</a:t>
            </a:r>
            <a:r>
              <a:rPr lang="en-US" sz="3100" dirty="0"/>
              <a:t> </a:t>
            </a:r>
            <a:r>
              <a:rPr lang="en-US" sz="3100" dirty="0" err="1"/>
              <a:t>mampu</a:t>
            </a:r>
            <a:r>
              <a:rPr lang="en-US" sz="3100" dirty="0"/>
              <a:t> </a:t>
            </a:r>
            <a:r>
              <a:rPr lang="en-US" sz="3100" dirty="0" err="1"/>
              <a:t>meningkatkan</a:t>
            </a:r>
            <a:r>
              <a:rPr lang="en-US" sz="3100" dirty="0"/>
              <a:t> </a:t>
            </a:r>
            <a:r>
              <a:rPr lang="en-US" sz="3100" dirty="0" err="1"/>
              <a:t>pengetahuan</a:t>
            </a:r>
            <a:r>
              <a:rPr lang="en-US" sz="3100" dirty="0"/>
              <a:t>, </a:t>
            </a:r>
            <a:r>
              <a:rPr lang="en-US" sz="3100" dirty="0" err="1"/>
              <a:t>produktivitas</a:t>
            </a:r>
            <a:r>
              <a:rPr lang="en-US" sz="3100" dirty="0"/>
              <a:t>, </a:t>
            </a:r>
            <a:r>
              <a:rPr lang="en-US" sz="3100" dirty="0" err="1"/>
              <a:t>kemampuan</a:t>
            </a:r>
            <a:r>
              <a:rPr lang="en-US" sz="3100" dirty="0"/>
              <a:t> </a:t>
            </a:r>
            <a:r>
              <a:rPr lang="en-US" sz="3100" dirty="0" err="1"/>
              <a:t>warga</a:t>
            </a:r>
            <a:r>
              <a:rPr lang="en-US" sz="3100" dirty="0"/>
              <a:t> </a:t>
            </a:r>
            <a:r>
              <a:rPr lang="en-US" sz="3100" dirty="0" err="1"/>
              <a:t>sebagai</a:t>
            </a:r>
            <a:r>
              <a:rPr lang="en-US" sz="3100" dirty="0"/>
              <a:t> </a:t>
            </a:r>
            <a:r>
              <a:rPr lang="en-US" sz="3100" dirty="0" err="1" smtClean="0"/>
              <a:t>upaya</a:t>
            </a:r>
            <a:r>
              <a:rPr lang="en-US" sz="3100" dirty="0"/>
              <a:t> </a:t>
            </a:r>
            <a:r>
              <a:rPr lang="en-US" sz="3100" dirty="0" smtClean="0"/>
              <a:t> </a:t>
            </a:r>
            <a:r>
              <a:rPr lang="en-US" sz="3100" dirty="0" err="1" smtClean="0"/>
              <a:t>revitalisasi</a:t>
            </a:r>
            <a:r>
              <a:rPr lang="en-US" sz="3100" dirty="0" smtClean="0"/>
              <a:t> program </a:t>
            </a:r>
            <a:r>
              <a:rPr lang="en-US" sz="3100" dirty="0" err="1" smtClean="0"/>
              <a:t>serenisasi</a:t>
            </a:r>
            <a:r>
              <a:rPr lang="en-US" sz="3100" dirty="0" smtClean="0"/>
              <a:t> </a:t>
            </a:r>
            <a:r>
              <a:rPr lang="en-US" sz="3100" dirty="0" err="1"/>
              <a:t>berhasil</a:t>
            </a:r>
            <a:r>
              <a:rPr lang="en-US" sz="3100" dirty="0"/>
              <a:t> </a:t>
            </a:r>
            <a:r>
              <a:rPr lang="en-US" sz="3100" dirty="0" err="1" smtClean="0"/>
              <a:t>dilaksanakan</a:t>
            </a:r>
            <a:r>
              <a:rPr lang="en-US" sz="3100" dirty="0" smtClean="0"/>
              <a:t> </a:t>
            </a:r>
            <a:r>
              <a:rPr lang="en-US" sz="3100" dirty="0" err="1" smtClean="0"/>
              <a:t>serta</a:t>
            </a:r>
            <a:r>
              <a:rPr lang="en-US" sz="3100" dirty="0" smtClean="0"/>
              <a:t> </a:t>
            </a:r>
            <a:r>
              <a:rPr lang="en-US" sz="3100" dirty="0" err="1" smtClean="0"/>
              <a:t>menghasilkan</a:t>
            </a:r>
            <a:r>
              <a:rPr lang="en-US" sz="3100" dirty="0" smtClean="0"/>
              <a:t> </a:t>
            </a:r>
            <a:r>
              <a:rPr lang="en-US" sz="3100" dirty="0" err="1" smtClean="0"/>
              <a:t>artikel</a:t>
            </a:r>
            <a:r>
              <a:rPr lang="en-US" sz="3100" dirty="0" smtClean="0"/>
              <a:t> </a:t>
            </a:r>
            <a:r>
              <a:rPr lang="en-US" sz="3100" dirty="0" err="1" smtClean="0"/>
              <a:t>ilmiah</a:t>
            </a:r>
            <a:r>
              <a:rPr lang="en-US" sz="3100" dirty="0" smtClean="0"/>
              <a:t> yang </a:t>
            </a:r>
            <a:r>
              <a:rPr lang="en-US" sz="3100" dirty="0" err="1" smtClean="0"/>
              <a:t>dipublikasikan</a:t>
            </a:r>
            <a:r>
              <a:rPr lang="en-US" sz="3100" dirty="0" smtClean="0"/>
              <a:t> </a:t>
            </a: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 err="1" smtClean="0"/>
              <a:t>jurnal</a:t>
            </a:r>
            <a:r>
              <a:rPr lang="en-US" sz="3100" dirty="0" smtClean="0"/>
              <a:t> </a:t>
            </a:r>
            <a:r>
              <a:rPr lang="en-US" sz="3100" dirty="0" err="1" smtClean="0"/>
              <a:t>nasional</a:t>
            </a:r>
            <a:r>
              <a:rPr lang="en-US" sz="3100" dirty="0" smtClean="0"/>
              <a:t> </a:t>
            </a:r>
            <a:r>
              <a:rPr lang="en-US" sz="3100" dirty="0" err="1" smtClean="0"/>
              <a:t>terakreditasi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869568" y="1170313"/>
            <a:ext cx="10580915" cy="404948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9632731" y="520262"/>
            <a:ext cx="1056290" cy="472966"/>
          </a:xfrm>
          <a:prstGeom prst="wedgeRoundRectCallout">
            <a:avLst>
              <a:gd name="adj1" fmla="val -20833"/>
              <a:gd name="adj2" fmla="val 82500"/>
              <a:gd name="adj3" fmla="val 16667"/>
            </a:avLst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Judul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85822"/>
            <a:ext cx="11078491" cy="1368836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9568" y="3290241"/>
            <a:ext cx="11118273" cy="683173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8090" y="4169647"/>
            <a:ext cx="11078491" cy="868704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199" y="5160890"/>
            <a:ext cx="11078491" cy="1368836"/>
          </a:xfrm>
          <a:prstGeom prst="rect">
            <a:avLst/>
          </a:prstGeom>
          <a:noFill/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 rot="16200000">
            <a:off x="-261503" y="1731874"/>
            <a:ext cx="1297192" cy="498324"/>
          </a:xfrm>
          <a:prstGeom prst="wedgeRoundRectCallout">
            <a:avLst>
              <a:gd name="adj1" fmla="val -22048"/>
              <a:gd name="adj2" fmla="val 82500"/>
              <a:gd name="adj3" fmla="val 16667"/>
            </a:avLst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Latar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Belakang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 rot="16200000">
            <a:off x="-85550" y="3261418"/>
            <a:ext cx="925668" cy="498324"/>
          </a:xfrm>
          <a:prstGeom prst="wedgeRoundRectCallout">
            <a:avLst>
              <a:gd name="adj1" fmla="val -22048"/>
              <a:gd name="adj2" fmla="val 82500"/>
              <a:gd name="adj3" fmla="val 16667"/>
            </a:avLst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Tujuan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 rot="16200000">
            <a:off x="-116008" y="4408627"/>
            <a:ext cx="1006203" cy="498324"/>
          </a:xfrm>
          <a:prstGeom prst="wedgeRoundRectCallout">
            <a:avLst>
              <a:gd name="adj1" fmla="val -22048"/>
              <a:gd name="adj2" fmla="val 82500"/>
              <a:gd name="adj3" fmla="val 16667"/>
            </a:avLst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Metode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 rot="16200000">
            <a:off x="-163226" y="5777463"/>
            <a:ext cx="1006203" cy="498324"/>
          </a:xfrm>
          <a:prstGeom prst="wedgeRoundRectCallout">
            <a:avLst>
              <a:gd name="adj1" fmla="val -22048"/>
              <a:gd name="adj2" fmla="val 82500"/>
              <a:gd name="adj3" fmla="val 16667"/>
            </a:avLst>
          </a:prstGeom>
          <a:noFill/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Luaran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32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4708" t="15938" r="14788" b="175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54553" y="5715298"/>
            <a:ext cx="2740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Thanks..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94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15303" cy="1069537"/>
          </a:xfrm>
          <a:pattFill prst="pct4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b="1" dirty="0" smtClean="0"/>
              <a:t>POIN PENTING PKM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81959"/>
          <a:ext cx="8456112" cy="469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2506717"/>
            <a:ext cx="10197662" cy="3689131"/>
          </a:xfrm>
          <a:prstGeom prst="rect">
            <a:avLst/>
          </a:prstGeom>
          <a:pattFill prst="pct10">
            <a:fgClr>
              <a:srgbClr val="FF66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</a:rPr>
              <a:t>Permasalahan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pada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masyarakat</a:t>
            </a:r>
            <a:r>
              <a:rPr lang="en-US" sz="3200" b="1" i="1" dirty="0" smtClean="0">
                <a:solidFill>
                  <a:schemeClr val="tx1"/>
                </a:solidFill>
              </a:rPr>
              <a:t> yang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diamati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berbasis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pada</a:t>
            </a:r>
            <a:r>
              <a:rPr lang="en-US" sz="3200" b="1" i="1" dirty="0" smtClean="0">
                <a:solidFill>
                  <a:schemeClr val="tx1"/>
                </a:solidFill>
              </a:rPr>
              <a:t> data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solusi</a:t>
            </a:r>
            <a:r>
              <a:rPr lang="en-US" sz="3200" b="1" i="1" dirty="0" smtClean="0">
                <a:solidFill>
                  <a:schemeClr val="tx1"/>
                </a:solidFill>
              </a:rPr>
              <a:t> yang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ditawarkan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berbasis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pada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keunggulan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bidang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keilmuan</a:t>
            </a:r>
            <a:endParaRPr lang="en-US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81959"/>
          <a:ext cx="8456112" cy="469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3358055"/>
            <a:ext cx="10197662" cy="2837793"/>
          </a:xfrm>
          <a:prstGeom prst="rect">
            <a:avLst/>
          </a:prstGeom>
          <a:pattFill prst="pct10">
            <a:fgClr>
              <a:srgbClr val="FF66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Tim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mahasiswa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mampu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memanfaatkan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peluang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potensi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limbah</a:t>
            </a:r>
            <a:r>
              <a:rPr lang="en-US" sz="3200" b="1" i="1" dirty="0" smtClean="0">
                <a:solidFill>
                  <a:schemeClr val="tx1"/>
                </a:solidFill>
              </a:rPr>
              <a:t> di </a:t>
            </a:r>
            <a:r>
              <a:rPr lang="en-US" sz="3200" b="1" i="1" dirty="0" err="1" smtClean="0">
                <a:solidFill>
                  <a:schemeClr val="tx1"/>
                </a:solidFill>
              </a:rPr>
              <a:t>sekitar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masyarakat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untuk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menjadi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barang</a:t>
            </a:r>
            <a:r>
              <a:rPr lang="en-US" sz="3200" b="1" i="1" dirty="0" smtClean="0">
                <a:solidFill>
                  <a:schemeClr val="tx1"/>
                </a:solidFill>
              </a:rPr>
              <a:t> yang </a:t>
            </a:r>
            <a:r>
              <a:rPr lang="en-US" sz="3200" b="1" i="1" dirty="0" err="1" smtClean="0">
                <a:solidFill>
                  <a:schemeClr val="tx1"/>
                </a:solidFill>
              </a:rPr>
              <a:t>bernilai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29256"/>
            <a:ext cx="9409386" cy="977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5515303" cy="1069537"/>
          </a:xfrm>
          <a:prstGeom prst="rect">
            <a:avLst/>
          </a:prstGeom>
          <a:pattFill prst="pct4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POIN PENTING PKM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32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81959"/>
          <a:ext cx="8456112" cy="469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4319752"/>
            <a:ext cx="10197662" cy="1876096"/>
          </a:xfrm>
          <a:prstGeom prst="rect">
            <a:avLst/>
          </a:prstGeom>
          <a:pattFill prst="pct10">
            <a:fgClr>
              <a:srgbClr val="FF66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Tim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mahasiswa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mampu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menelusuri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kearifan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lokal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daerah</a:t>
            </a:r>
            <a:r>
              <a:rPr lang="en-US" sz="3200" b="1" i="1" dirty="0" smtClean="0">
                <a:solidFill>
                  <a:schemeClr val="tx1"/>
                </a:solidFill>
              </a:rPr>
              <a:t> di Indonesia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mampu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memanfaatkan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untuk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menyelesaikan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masalah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mitra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29256"/>
            <a:ext cx="9409386" cy="1876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5515303" cy="1069537"/>
          </a:xfrm>
          <a:prstGeom prst="rect">
            <a:avLst/>
          </a:prstGeom>
          <a:pattFill prst="pct4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POIN PENTING PKM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47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81959"/>
          <a:ext cx="8456112" cy="469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1592317"/>
            <a:ext cx="10197662" cy="2695904"/>
          </a:xfrm>
          <a:prstGeom prst="rect">
            <a:avLst/>
          </a:prstGeom>
          <a:pattFill prst="pct10">
            <a:fgClr>
              <a:srgbClr val="FF66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Tim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mahasiswa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mampu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menganalisa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peristiwa</a:t>
            </a:r>
            <a:r>
              <a:rPr lang="en-US" sz="3200" b="1" i="1" dirty="0" smtClean="0">
                <a:solidFill>
                  <a:schemeClr val="tx1"/>
                </a:solidFill>
              </a:rPr>
              <a:t> yang </a:t>
            </a:r>
            <a:r>
              <a:rPr lang="en-US" sz="3200" b="1" i="1" dirty="0" err="1" smtClean="0">
                <a:solidFill>
                  <a:schemeClr val="tx1"/>
                </a:solidFill>
              </a:rPr>
              <a:t>terjadi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dimasyarakat</a:t>
            </a:r>
            <a:r>
              <a:rPr lang="en-US" sz="3200" b="1" i="1" dirty="0" smtClean="0">
                <a:solidFill>
                  <a:schemeClr val="tx1"/>
                </a:solidFill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masih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konvensional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ketika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akan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diselesaikan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dengan</a:t>
            </a:r>
            <a:r>
              <a:rPr lang="en-US" sz="3200" b="1" i="1" dirty="0" smtClean="0">
                <a:solidFill>
                  <a:schemeClr val="tx1"/>
                </a:solidFill>
              </a:rPr>
              <a:t> basis IT </a:t>
            </a:r>
            <a:r>
              <a:rPr lang="en-US" sz="3200" b="1" i="1" dirty="0" err="1" smtClean="0">
                <a:solidFill>
                  <a:schemeClr val="tx1"/>
                </a:solidFill>
              </a:rPr>
              <a:t>akan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menjadi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lebih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efisien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235" y="5185990"/>
            <a:ext cx="9409386" cy="1310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5515303" cy="1069537"/>
          </a:xfrm>
          <a:prstGeom prst="rect">
            <a:avLst/>
          </a:prstGeom>
          <a:pattFill prst="pct4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POIN PENTING PKM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50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81959"/>
          <a:ext cx="8456112" cy="469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1592316"/>
            <a:ext cx="10197662" cy="3563007"/>
          </a:xfrm>
          <a:prstGeom prst="rect">
            <a:avLst/>
          </a:prstGeom>
          <a:pattFill prst="pct10">
            <a:fgClr>
              <a:srgbClr val="FF66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Tim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mahasiswa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mampu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menganalisa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permasalahan</a:t>
            </a:r>
            <a:r>
              <a:rPr lang="en-US" sz="3200" b="1" i="1" dirty="0" smtClean="0">
                <a:solidFill>
                  <a:schemeClr val="tx1"/>
                </a:solidFill>
              </a:rPr>
              <a:t>, trend </a:t>
            </a:r>
            <a:r>
              <a:rPr lang="en-US" sz="3200" b="1" i="1" dirty="0" err="1" smtClean="0">
                <a:solidFill>
                  <a:schemeClr val="tx1"/>
                </a:solidFill>
              </a:rPr>
              <a:t>dan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isu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pada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masyarakat</a:t>
            </a:r>
            <a:r>
              <a:rPr lang="en-US" sz="3200" b="1" i="1" dirty="0" smtClean="0">
                <a:solidFill>
                  <a:schemeClr val="tx1"/>
                </a:solidFill>
              </a:rPr>
              <a:t> Indonesia </a:t>
            </a:r>
            <a:r>
              <a:rPr lang="en-US" sz="3200" b="1" i="1" dirty="0" err="1" smtClean="0">
                <a:solidFill>
                  <a:schemeClr val="tx1"/>
                </a:solidFill>
              </a:rPr>
              <a:t>sehingga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tim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mampu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menawarkan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solusi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terbaik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untuk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</a:rPr>
              <a:t>negeri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5515303" cy="1069537"/>
          </a:xfrm>
          <a:prstGeom prst="rect">
            <a:avLst/>
          </a:prstGeom>
          <a:pattFill prst="pct4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POIN PENTING PKM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45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583" y="-12526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ctr" rotWithShape="0">
              <a:schemeClr val="tx1"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307" y="0"/>
            <a:ext cx="10515601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/>
              <a:t>Berikut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analisa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judul</a:t>
            </a:r>
            <a:r>
              <a:rPr lang="en-US" sz="4000" b="1" dirty="0" smtClean="0"/>
              <a:t> </a:t>
            </a:r>
            <a:r>
              <a:rPr lang="en-US" sz="4000" b="1" dirty="0" smtClean="0"/>
              <a:t>PKMM </a:t>
            </a:r>
            <a:r>
              <a:rPr lang="en-US" sz="4000" b="1" dirty="0" smtClean="0"/>
              <a:t>yang </a:t>
            </a:r>
            <a:r>
              <a:rPr lang="en-US" sz="4000" b="1" dirty="0" err="1" smtClean="0"/>
              <a:t>lolos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sampai</a:t>
            </a:r>
            <a:r>
              <a:rPr lang="en-US" sz="4000" b="1" dirty="0" smtClean="0"/>
              <a:t> PIMNAS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sumber</a:t>
            </a:r>
            <a:r>
              <a:rPr lang="en-US" sz="2000" dirty="0" smtClean="0"/>
              <a:t>: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Pedoman</a:t>
            </a:r>
            <a:r>
              <a:rPr lang="en-US" sz="2000" dirty="0" smtClean="0"/>
              <a:t> PIMNAS 32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Udayana</a:t>
            </a:r>
            <a:r>
              <a:rPr lang="en-US" sz="2000" dirty="0" smtClean="0"/>
              <a:t>, Bali)</a:t>
            </a:r>
            <a:endParaRPr lang="en-US" sz="2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489719"/>
              </p:ext>
            </p:extLst>
          </p:nvPr>
        </p:nvGraphicFramePr>
        <p:xfrm>
          <a:off x="377948" y="1450823"/>
          <a:ext cx="10515600" cy="48463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24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PKM </a:t>
                      </a:r>
                      <a:r>
                        <a:rPr lang="en-US" sz="2400" b="0" dirty="0" smtClean="0"/>
                        <a:t>M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Holomath</a:t>
                      </a:r>
                      <a:r>
                        <a:rPr lang="en-US" sz="2400" b="0" dirty="0" smtClean="0"/>
                        <a:t>: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Pengembangan</a:t>
                      </a:r>
                      <a:r>
                        <a:rPr lang="en-US" sz="2400" b="0" baseline="0" dirty="0" smtClean="0"/>
                        <a:t> Media </a:t>
                      </a:r>
                      <a:r>
                        <a:rPr lang="en-US" sz="2400" b="0" baseline="0" dirty="0" err="1" smtClean="0"/>
                        <a:t>teknologi</a:t>
                      </a:r>
                      <a:r>
                        <a:rPr lang="en-US" sz="2400" b="0" baseline="0" dirty="0" smtClean="0"/>
                        <a:t> hologram </a:t>
                      </a:r>
                      <a:r>
                        <a:rPr lang="en-US" sz="2400" b="0" baseline="0" dirty="0" err="1" smtClean="0"/>
                        <a:t>dalam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meningkatkan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kemampuan</a:t>
                      </a:r>
                      <a:r>
                        <a:rPr lang="en-US" sz="2400" b="0" baseline="0" dirty="0" smtClean="0"/>
                        <a:t> visual </a:t>
                      </a:r>
                      <a:r>
                        <a:rPr lang="en-US" sz="2400" b="0" baseline="0" dirty="0" err="1" smtClean="0"/>
                        <a:t>matematis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siswa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/>
                        <a:t>Berbasis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/>
                        <a:t>IT, </a:t>
                      </a:r>
                      <a:r>
                        <a:rPr lang="en-US" sz="2400" b="0" dirty="0" err="1" smtClean="0"/>
                        <a:t>intelektual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mahasiswa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dan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mengangkat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isu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terkini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PKM 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Serikat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Pendidikan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Ibu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Sadar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Gizi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Keluarga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Edukasi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Pencegahan</a:t>
                      </a:r>
                      <a:r>
                        <a:rPr lang="en-US" sz="2400" baseline="0" dirty="0" smtClean="0"/>
                        <a:t> stunting </a:t>
                      </a:r>
                      <a:r>
                        <a:rPr lang="en-US" sz="2400" baseline="0" dirty="0" err="1" smtClean="0"/>
                        <a:t>sejak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dini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Permasalahan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terkini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PKM </a:t>
                      </a:r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Gerjo</a:t>
                      </a:r>
                      <a:r>
                        <a:rPr lang="en-US" sz="2400" dirty="0" smtClean="0"/>
                        <a:t> Edu Eco </a:t>
                      </a:r>
                      <a:r>
                        <a:rPr lang="en-US" sz="2400" dirty="0" err="1" smtClean="0"/>
                        <a:t>Wisata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sebagai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upaya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peningkatan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perekonomian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masyarakat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Gunung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Kidul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Mengangkat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Potensi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Lokal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PKM 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Pemberdayaan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Kelompok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ibu</a:t>
                      </a:r>
                      <a:r>
                        <a:rPr lang="en-US" sz="2400" dirty="0" smtClean="0"/>
                        <a:t> PKK </a:t>
                      </a:r>
                      <a:r>
                        <a:rPr lang="en-US" sz="2400" dirty="0" err="1" smtClean="0"/>
                        <a:t>melalui</a:t>
                      </a:r>
                      <a:r>
                        <a:rPr lang="en-US" sz="2400" dirty="0" smtClean="0"/>
                        <a:t> Lady</a:t>
                      </a:r>
                      <a:r>
                        <a:rPr lang="en-US" sz="2400" baseline="0" dirty="0" smtClean="0"/>
                        <a:t> Kaka (Black Soldier Fly </a:t>
                      </a:r>
                      <a:r>
                        <a:rPr lang="en-US" sz="2400" baseline="0" dirty="0" err="1" smtClean="0"/>
                        <a:t>Sebagai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Ikan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Pemanfaatan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Limbah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PKM </a:t>
                      </a:r>
                      <a:r>
                        <a:rPr lang="en-US" sz="2400" dirty="0" smtClean="0"/>
                        <a:t>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Pembasiindo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dirty="0" err="1" smtClean="0"/>
                        <a:t>Pembelajaran</a:t>
                      </a:r>
                      <a:r>
                        <a:rPr lang="en-US" sz="2400" dirty="0" smtClean="0"/>
                        <a:t> Bahasa </a:t>
                      </a:r>
                      <a:r>
                        <a:rPr lang="en-US" sz="2400" dirty="0" err="1" smtClean="0"/>
                        <a:t>Isyarat</a:t>
                      </a:r>
                      <a:r>
                        <a:rPr lang="en-US" sz="2400" dirty="0" smtClean="0"/>
                        <a:t> Indonesia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Intelektual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mahasiswa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rot="5400000">
            <a:off x="10899320" y="3218948"/>
            <a:ext cx="2067951" cy="448241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example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2290</Words>
  <Application>Microsoft Office PowerPoint</Application>
  <PresentationFormat>Widescreen</PresentationFormat>
  <Paragraphs>280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 Unicode MS</vt:lpstr>
      <vt:lpstr>맑은 고딕</vt:lpstr>
      <vt:lpstr>Adobe Garamond Pro Bold</vt:lpstr>
      <vt:lpstr>Arial</vt:lpstr>
      <vt:lpstr>Calibri</vt:lpstr>
      <vt:lpstr>Calibri Light</vt:lpstr>
      <vt:lpstr>Segoe UI</vt:lpstr>
      <vt:lpstr>Tw Cen MT</vt:lpstr>
      <vt:lpstr>Verdana</vt:lpstr>
      <vt:lpstr>Wingdings</vt:lpstr>
      <vt:lpstr>Office Theme</vt:lpstr>
      <vt:lpstr>PROGRAM KREATIVITAS MAHASISWA PENGABDIAN MASYARAKAT (PKM-M)</vt:lpstr>
      <vt:lpstr>PowerPoint Presentation</vt:lpstr>
      <vt:lpstr>PowerPoint Presentation</vt:lpstr>
      <vt:lpstr>POIN PENTING PKM</vt:lpstr>
      <vt:lpstr>PowerPoint Presentation</vt:lpstr>
      <vt:lpstr>PowerPoint Presentation</vt:lpstr>
      <vt:lpstr>PowerPoint Presentation</vt:lpstr>
      <vt:lpstr>PowerPoint Presentation</vt:lpstr>
      <vt:lpstr>Berikut contoh analisa judul PKMM yang lolos sampai PIMNAS  (sumber: Buku Pedoman PIMNAS 32 Universitas Udayana, Bali)</vt:lpstr>
      <vt:lpstr>1 KESALAHAN ADMINISTRASI/FORMAT SAJA DIPERBUAT, MAKA TIDAK AKAN LOLOS SELEKSI</vt:lpstr>
      <vt:lpstr>Kesesuaian Administrasi</vt:lpstr>
      <vt:lpstr>Kesesuaian Format</vt:lpstr>
      <vt:lpstr>PowerPoint Presentation</vt:lpstr>
      <vt:lpstr>Kita akan bagi menjadi 3 garis besar…</vt:lpstr>
      <vt:lpstr>Dosen Pendamping</vt:lpstr>
      <vt:lpstr>Tim Mahasiswa</vt:lpstr>
      <vt:lpstr>Proposal PKM</vt:lpstr>
      <vt:lpstr>PowerPoint Presentation</vt:lpstr>
      <vt:lpstr>ASPEK PENILAIAN PROPOSAL</vt:lpstr>
      <vt:lpstr>Sistematika Proposal Kegiatan</vt:lpstr>
      <vt:lpstr>Sistematika Proposal Kegiatan</vt:lpstr>
      <vt:lpstr>Kriteria PKM</vt:lpstr>
      <vt:lpstr>PowerPoint Presentation</vt:lpstr>
      <vt:lpstr>PowerPoint Presentation</vt:lpstr>
      <vt:lpstr>Karakteristik Umum PKM-M</vt:lpstr>
      <vt:lpstr>Perubahan Nilai di Mitra</vt:lpstr>
      <vt:lpstr>Masyarakat Non Produktif</vt:lpstr>
      <vt:lpstr>Proposal Kegiatan PKMM</vt:lpstr>
      <vt:lpstr>Proposal Kegiatan PKM-M</vt:lpstr>
      <vt:lpstr>PowerPoint Presentation</vt:lpstr>
      <vt:lpstr>Ruang Lingkup PKMM</vt:lpstr>
      <vt:lpstr>Update kegiatan</vt:lpstr>
      <vt:lpstr>Contoh topic PKM-M</vt:lpstr>
      <vt:lpstr>Penyusunan Anggaran Biaya</vt:lpstr>
      <vt:lpstr>TUGAS</vt:lpstr>
      <vt:lpstr>CONTOH ABSTRAK/RINGKASAN PROPOSAL PKM 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PENYUSUNAN PKM DAN TIPS LOLOS PKM DIDANAI</dc:title>
  <dc:creator>Hewlett Packard</dc:creator>
  <cp:lastModifiedBy>Hewlett Packard</cp:lastModifiedBy>
  <cp:revision>46</cp:revision>
  <dcterms:created xsi:type="dcterms:W3CDTF">2020-07-17T05:49:57Z</dcterms:created>
  <dcterms:modified xsi:type="dcterms:W3CDTF">2020-07-27T15:21:23Z</dcterms:modified>
</cp:coreProperties>
</file>